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  <p:bold r:id="rId38"/>
    </p:embeddedFont>
    <p:embeddedFont>
      <p:font typeface="PT Sans" panose="020B0604020202020204" charset="-52"/>
      <p:regular r:id="rId39"/>
      <p:bold r:id="rId40"/>
      <p:italic r:id="rId41"/>
      <p:boldItalic r:id="rId42"/>
    </p:embeddedFont>
    <p:embeddedFont>
      <p:font typeface="Bebas Neue" panose="020B0604020202020204" charset="0"/>
      <p:regular r:id="rId43"/>
    </p:embeddedFont>
    <p:embeddedFont>
      <p:font typeface="Secular One" panose="020B0604020202020204" charset="-79"/>
      <p:regular r:id="rId44"/>
    </p:embeddedFont>
    <p:embeddedFont>
      <p:font typeface="Barlow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79FBA9-D443-48BD-9FA9-D047FB58E35B}">
  <a:tblStyle styleId="{8F79FBA9-D443-48BD-9FA9-D047FB58E3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EDB291-49C8-4FEA-B971-482AD653F7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3b9ca14f8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3b9ca14f8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3b9ca14f80_0_18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3b9ca14f80_0_18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3b9ca14f80_0_18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13b9ca14f80_0_18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bb66bedd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bb66bedd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3b9ca14f80_0_18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3b9ca14f80_0_18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3b9ca14f80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13b9ca14f80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15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4" name="Google Shape;564;p17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7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36610" extrusionOk="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9" name="Google Shape;609;p18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91" name="Google Shape;791;p2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92" name="Google Shape;792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01" name="Google Shape;801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10" name="Google Shape;810;p2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2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2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2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2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2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2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2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8" name="Google Shape;818;p2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2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0" name="Google Shape;820;p2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2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22" name="Google Shape;82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3"/>
          <p:cNvSpPr txBox="1">
            <a:spLocks noGrp="1"/>
          </p:cNvSpPr>
          <p:nvPr>
            <p:ph type="subTitle" idx="1"/>
          </p:nvPr>
        </p:nvSpPr>
        <p:spPr>
          <a:xfrm>
            <a:off x="1382815" y="180299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3"/>
          <p:cNvSpPr txBox="1">
            <a:spLocks noGrp="1"/>
          </p:cNvSpPr>
          <p:nvPr>
            <p:ph type="subTitle" idx="2"/>
          </p:nvPr>
        </p:nvSpPr>
        <p:spPr>
          <a:xfrm>
            <a:off x="5269532" y="180299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23"/>
          <p:cNvSpPr txBox="1">
            <a:spLocks noGrp="1"/>
          </p:cNvSpPr>
          <p:nvPr>
            <p:ph type="subTitle" idx="3"/>
          </p:nvPr>
        </p:nvSpPr>
        <p:spPr>
          <a:xfrm>
            <a:off x="1382815" y="3992215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3"/>
          <p:cNvSpPr txBox="1">
            <a:spLocks noGrp="1"/>
          </p:cNvSpPr>
          <p:nvPr>
            <p:ph type="subTitle" idx="4"/>
          </p:nvPr>
        </p:nvSpPr>
        <p:spPr>
          <a:xfrm>
            <a:off x="5269532" y="2917969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3"/>
          <p:cNvSpPr txBox="1">
            <a:spLocks noGrp="1"/>
          </p:cNvSpPr>
          <p:nvPr>
            <p:ph type="subTitle" idx="5"/>
          </p:nvPr>
        </p:nvSpPr>
        <p:spPr>
          <a:xfrm>
            <a:off x="1382815" y="2917969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3"/>
          <p:cNvSpPr txBox="1">
            <a:spLocks noGrp="1"/>
          </p:cNvSpPr>
          <p:nvPr>
            <p:ph type="subTitle" idx="6"/>
          </p:nvPr>
        </p:nvSpPr>
        <p:spPr>
          <a:xfrm>
            <a:off x="5269532" y="3992215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23"/>
          <p:cNvSpPr txBox="1">
            <a:spLocks noGrp="1"/>
          </p:cNvSpPr>
          <p:nvPr>
            <p:ph type="subTitle" idx="7"/>
          </p:nvPr>
        </p:nvSpPr>
        <p:spPr>
          <a:xfrm>
            <a:off x="1382815" y="145107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0" name="Google Shape;830;p23"/>
          <p:cNvSpPr txBox="1">
            <a:spLocks noGrp="1"/>
          </p:cNvSpPr>
          <p:nvPr>
            <p:ph type="subTitle" idx="8"/>
          </p:nvPr>
        </p:nvSpPr>
        <p:spPr>
          <a:xfrm>
            <a:off x="5269532" y="145107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1" name="Google Shape;831;p23"/>
          <p:cNvSpPr txBox="1">
            <a:spLocks noGrp="1"/>
          </p:cNvSpPr>
          <p:nvPr>
            <p:ph type="subTitle" idx="9"/>
          </p:nvPr>
        </p:nvSpPr>
        <p:spPr>
          <a:xfrm>
            <a:off x="1382815" y="3636763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2" name="Google Shape;832;p23"/>
          <p:cNvSpPr txBox="1">
            <a:spLocks noGrp="1"/>
          </p:cNvSpPr>
          <p:nvPr>
            <p:ph type="subTitle" idx="13"/>
          </p:nvPr>
        </p:nvSpPr>
        <p:spPr>
          <a:xfrm>
            <a:off x="5269532" y="2566051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3" name="Google Shape;833;p23"/>
          <p:cNvSpPr txBox="1">
            <a:spLocks noGrp="1"/>
          </p:cNvSpPr>
          <p:nvPr>
            <p:ph type="subTitle" idx="14"/>
          </p:nvPr>
        </p:nvSpPr>
        <p:spPr>
          <a:xfrm>
            <a:off x="1382815" y="2566051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834" name="Google Shape;834;p23"/>
          <p:cNvSpPr txBox="1">
            <a:spLocks noGrp="1"/>
          </p:cNvSpPr>
          <p:nvPr>
            <p:ph type="subTitle" idx="15"/>
          </p:nvPr>
        </p:nvSpPr>
        <p:spPr>
          <a:xfrm>
            <a:off x="5269532" y="3636763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835" name="Google Shape;835;p23"/>
          <p:cNvGrpSpPr/>
          <p:nvPr/>
        </p:nvGrpSpPr>
        <p:grpSpPr>
          <a:xfrm>
            <a:off x="-55654" y="-93253"/>
            <a:ext cx="7811720" cy="5209445"/>
            <a:chOff x="-55654" y="-93253"/>
            <a:chExt cx="7811720" cy="5209445"/>
          </a:xfrm>
        </p:grpSpPr>
        <p:sp>
          <p:nvSpPr>
            <p:cNvPr id="836" name="Google Shape;836;p23"/>
            <p:cNvSpPr/>
            <p:nvPr/>
          </p:nvSpPr>
          <p:spPr>
            <a:xfrm rot="1771310">
              <a:off x="3771075" y="-297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1771310">
              <a:off x="7342675" y="47028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 rot="1771310">
              <a:off x="7800" y="1454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2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332674" y="45047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42" name="Google Shape;842;p2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2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52" name="Google Shape;852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61" name="Google Shape;861;p2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2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2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5" name="Google Shape;865;p2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" name="Google Shape;866;p2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2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2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2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2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73" name="Google Shape;873;p24"/>
          <p:cNvSpPr txBox="1">
            <a:spLocks noGrp="1"/>
          </p:cNvSpPr>
          <p:nvPr>
            <p:ph type="title" hasCustomPrompt="1"/>
          </p:nvPr>
        </p:nvSpPr>
        <p:spPr>
          <a:xfrm>
            <a:off x="993600" y="596850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993600" y="1311313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title" idx="2" hasCustomPrompt="1"/>
          </p:nvPr>
        </p:nvSpPr>
        <p:spPr>
          <a:xfrm>
            <a:off x="4575000" y="1880896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4575000" y="2612332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title" idx="4" hasCustomPrompt="1"/>
          </p:nvPr>
        </p:nvSpPr>
        <p:spPr>
          <a:xfrm>
            <a:off x="993600" y="3192254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993600" y="3932151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79" name="Google Shape;879;p24"/>
          <p:cNvGrpSpPr/>
          <p:nvPr/>
        </p:nvGrpSpPr>
        <p:grpSpPr>
          <a:xfrm>
            <a:off x="282821" y="-92553"/>
            <a:ext cx="8823070" cy="2598870"/>
            <a:chOff x="282821" y="-92553"/>
            <a:chExt cx="8823070" cy="2598870"/>
          </a:xfrm>
        </p:grpSpPr>
        <p:sp>
          <p:nvSpPr>
            <p:cNvPr id="880" name="Google Shape;880;p24"/>
            <p:cNvSpPr/>
            <p:nvPr/>
          </p:nvSpPr>
          <p:spPr>
            <a:xfrm rot="1771310">
              <a:off x="346275" y="2528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 rot="1771310">
              <a:off x="8692500" y="2092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771310">
              <a:off x="5042025" y="-290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85" name="Google Shape;885;p2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86" name="Google Shape;886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2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95" name="Google Shape;895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2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04" name="Google Shape;904;p2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16" name="Google Shape;916;p25"/>
          <p:cNvSpPr txBox="1">
            <a:spLocks noGrp="1"/>
          </p:cNvSpPr>
          <p:nvPr>
            <p:ph type="title" hasCustomPrompt="1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5"/>
          <p:cNvSpPr txBox="1">
            <a:spLocks noGrp="1"/>
          </p:cNvSpPr>
          <p:nvPr>
            <p:ph type="subTitle" idx="1"/>
          </p:nvPr>
        </p:nvSpPr>
        <p:spPr>
          <a:xfrm>
            <a:off x="9385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19" name="Google Shape;919;p25"/>
          <p:cNvSpPr txBox="1">
            <a:spLocks noGrp="1"/>
          </p:cNvSpPr>
          <p:nvPr>
            <p:ph type="title" idx="3" hasCustomPrompt="1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25"/>
          <p:cNvSpPr txBox="1">
            <a:spLocks noGrp="1"/>
          </p:cNvSpPr>
          <p:nvPr>
            <p:ph type="subTitle" idx="4"/>
          </p:nvPr>
        </p:nvSpPr>
        <p:spPr>
          <a:xfrm>
            <a:off x="3485400" y="361080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5"/>
          </p:nvPr>
        </p:nvSpPr>
        <p:spPr>
          <a:xfrm>
            <a:off x="3485400" y="325493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2" name="Google Shape;922;p25"/>
          <p:cNvSpPr txBox="1">
            <a:spLocks noGrp="1"/>
          </p:cNvSpPr>
          <p:nvPr>
            <p:ph type="title" idx="6" hasCustomPrompt="1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3" name="Google Shape;923;p25"/>
          <p:cNvSpPr txBox="1">
            <a:spLocks noGrp="1"/>
          </p:cNvSpPr>
          <p:nvPr>
            <p:ph type="subTitle" idx="7"/>
          </p:nvPr>
        </p:nvSpPr>
        <p:spPr>
          <a:xfrm>
            <a:off x="60323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4" name="Google Shape;924;p25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5" name="Google Shape;925;p2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6" name="Google Shape;926;p25"/>
          <p:cNvGrpSpPr/>
          <p:nvPr/>
        </p:nvGrpSpPr>
        <p:grpSpPr>
          <a:xfrm>
            <a:off x="55999" y="-196653"/>
            <a:ext cx="9087992" cy="5218328"/>
            <a:chOff x="55999" y="-196653"/>
            <a:chExt cx="9087992" cy="5218328"/>
          </a:xfrm>
        </p:grpSpPr>
        <p:sp>
          <p:nvSpPr>
            <p:cNvPr id="927" name="Google Shape;927;p25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8" name="Google Shape;928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7824499" y="44251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5"/>
            <p:cNvSpPr/>
            <p:nvPr/>
          </p:nvSpPr>
          <p:spPr>
            <a:xfrm rot="1771310">
              <a:off x="8730600" y="11021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5999" y="17335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5"/>
            <p:cNvSpPr/>
            <p:nvPr/>
          </p:nvSpPr>
          <p:spPr>
            <a:xfrm rot="1771310">
              <a:off x="1648375" y="45484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65" name="Google Shape;965;p2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l="28959" t="12546" r="12546" b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3" Type="http://schemas.openxmlformats.org/officeDocument/2006/relationships/slide" Target="slide34.xm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33VAFh3" TargetMode="External"/><Relationship Id="rId11" Type="http://schemas.openxmlformats.org/officeDocument/2006/relationships/hyperlink" Target="https://www.videvo.net/?utm_source=slidesgo_template&amp;utm_medium=referral-link&amp;utm_campaign=sg_resources&amp;utm_content=videvo" TargetMode="External"/><Relationship Id="rId5" Type="http://schemas.openxmlformats.org/officeDocument/2006/relationships/hyperlink" Target="http://bit.ly/30B07Gq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4" Type="http://schemas.openxmlformats.org/officeDocument/2006/relationships/hyperlink" Target="http://bit.ly/2Tynxth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hyperlink" Target="https://docs.google.com/spreadsheets/d/1h58y_P_VfeYhTwrkIOBIlUmb3jQDEhOxFNbip2H6dF8/cop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58y_P_VfeYhTwrkIOBIlUmb3jQDEhOxFNbip2H6dF8/cop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IT, Cybersecurity &amp; Engineering</a:t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822951" y="3743150"/>
            <a:ext cx="47289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 Elective Subject for Middle School:</a:t>
            </a:r>
            <a:endParaRPr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7th Grade</a:t>
            </a:r>
            <a:endParaRPr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950" y="125430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1"/>
          <p:cNvSpPr/>
          <p:nvPr/>
        </p:nvSpPr>
        <p:spPr>
          <a:xfrm>
            <a:off x="722379" y="1407126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1"/>
          <p:cNvSpPr/>
          <p:nvPr/>
        </p:nvSpPr>
        <p:spPr>
          <a:xfrm>
            <a:off x="722379" y="252211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1"/>
          <p:cNvSpPr/>
          <p:nvPr/>
        </p:nvSpPr>
        <p:spPr>
          <a:xfrm>
            <a:off x="722379" y="359281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1"/>
          <p:cNvSpPr/>
          <p:nvPr/>
        </p:nvSpPr>
        <p:spPr>
          <a:xfrm>
            <a:off x="4602514" y="1407126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1"/>
          <p:cNvSpPr/>
          <p:nvPr/>
        </p:nvSpPr>
        <p:spPr>
          <a:xfrm>
            <a:off x="4602514" y="252211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1"/>
          <p:cNvSpPr/>
          <p:nvPr/>
        </p:nvSpPr>
        <p:spPr>
          <a:xfrm>
            <a:off x="4602514" y="359281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1"/>
          <p:cNvSpPr txBox="1">
            <a:spLocks noGrp="1"/>
          </p:cNvSpPr>
          <p:nvPr>
            <p:ph type="subTitle" idx="2"/>
          </p:nvPr>
        </p:nvSpPr>
        <p:spPr>
          <a:xfrm>
            <a:off x="5269532" y="180299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57" name="Google Shape;1557;p41"/>
          <p:cNvSpPr txBox="1">
            <a:spLocks noGrp="1"/>
          </p:cNvSpPr>
          <p:nvPr>
            <p:ph type="subTitle" idx="5"/>
          </p:nvPr>
        </p:nvSpPr>
        <p:spPr>
          <a:xfrm>
            <a:off x="1382815" y="2917969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an ice giant</a:t>
            </a:r>
            <a:endParaRPr/>
          </a:p>
        </p:txBody>
      </p:sp>
      <p:sp>
        <p:nvSpPr>
          <p:cNvPr id="1558" name="Google Shape;1558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computer security</a:t>
            </a:r>
            <a:endParaRPr/>
          </a:p>
        </p:txBody>
      </p:sp>
      <p:sp>
        <p:nvSpPr>
          <p:cNvPr id="1559" name="Google Shape;1559;p41"/>
          <p:cNvSpPr txBox="1">
            <a:spLocks noGrp="1"/>
          </p:cNvSpPr>
          <p:nvPr>
            <p:ph type="subTitle" idx="1"/>
          </p:nvPr>
        </p:nvSpPr>
        <p:spPr>
          <a:xfrm>
            <a:off x="1382815" y="180299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560" name="Google Shape;1560;p41"/>
          <p:cNvSpPr txBox="1">
            <a:spLocks noGrp="1"/>
          </p:cNvSpPr>
          <p:nvPr>
            <p:ph type="subTitle" idx="3"/>
          </p:nvPr>
        </p:nvSpPr>
        <p:spPr>
          <a:xfrm>
            <a:off x="1382815" y="3992215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was named after a god</a:t>
            </a:r>
            <a:endParaRPr/>
          </a:p>
        </p:txBody>
      </p:sp>
      <p:sp>
        <p:nvSpPr>
          <p:cNvPr id="1561" name="Google Shape;1561;p41"/>
          <p:cNvSpPr txBox="1">
            <a:spLocks noGrp="1"/>
          </p:cNvSpPr>
          <p:nvPr>
            <p:ph type="subTitle" idx="4"/>
          </p:nvPr>
        </p:nvSpPr>
        <p:spPr>
          <a:xfrm>
            <a:off x="5269532" y="2917969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1562" name="Google Shape;1562;p41"/>
          <p:cNvSpPr txBox="1">
            <a:spLocks noGrp="1"/>
          </p:cNvSpPr>
          <p:nvPr>
            <p:ph type="subTitle" idx="6"/>
          </p:nvPr>
        </p:nvSpPr>
        <p:spPr>
          <a:xfrm>
            <a:off x="5269532" y="3992215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big</a:t>
            </a:r>
            <a:endParaRPr/>
          </a:p>
        </p:txBody>
      </p:sp>
      <p:sp>
        <p:nvSpPr>
          <p:cNvPr id="1563" name="Google Shape;1563;p41"/>
          <p:cNvSpPr txBox="1">
            <a:spLocks noGrp="1"/>
          </p:cNvSpPr>
          <p:nvPr>
            <p:ph type="subTitle" idx="7"/>
          </p:nvPr>
        </p:nvSpPr>
        <p:spPr>
          <a:xfrm>
            <a:off x="1382815" y="1451076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Politics</a:t>
            </a:r>
            <a:endParaRPr/>
          </a:p>
        </p:txBody>
      </p:sp>
      <p:sp>
        <p:nvSpPr>
          <p:cNvPr id="1564" name="Google Shape;1564;p41"/>
          <p:cNvSpPr txBox="1">
            <a:spLocks noGrp="1"/>
          </p:cNvSpPr>
          <p:nvPr>
            <p:ph type="subTitle" idx="8"/>
          </p:nvPr>
        </p:nvSpPr>
        <p:spPr>
          <a:xfrm>
            <a:off x="5269532" y="1451076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sp>
        <p:nvSpPr>
          <p:cNvPr id="1565" name="Google Shape;1565;p41"/>
          <p:cNvSpPr txBox="1">
            <a:spLocks noGrp="1"/>
          </p:cNvSpPr>
          <p:nvPr>
            <p:ph type="subTitle" idx="9"/>
          </p:nvPr>
        </p:nvSpPr>
        <p:spPr>
          <a:xfrm>
            <a:off x="1382815" y="3636763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1566" name="Google Shape;1566;p41"/>
          <p:cNvSpPr txBox="1">
            <a:spLocks noGrp="1"/>
          </p:cNvSpPr>
          <p:nvPr>
            <p:ph type="subTitle" idx="13"/>
          </p:nvPr>
        </p:nvSpPr>
        <p:spPr>
          <a:xfrm>
            <a:off x="5269532" y="2566051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</a:t>
            </a:r>
            <a:endParaRPr/>
          </a:p>
        </p:txBody>
      </p:sp>
      <p:sp>
        <p:nvSpPr>
          <p:cNvPr id="1567" name="Google Shape;1567;p41"/>
          <p:cNvSpPr txBox="1">
            <a:spLocks noGrp="1"/>
          </p:cNvSpPr>
          <p:nvPr>
            <p:ph type="subTitle" idx="14"/>
          </p:nvPr>
        </p:nvSpPr>
        <p:spPr>
          <a:xfrm>
            <a:off x="1382815" y="2566051"/>
            <a:ext cx="2943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568" name="Google Shape;1568;p41"/>
          <p:cNvSpPr txBox="1">
            <a:spLocks noGrp="1"/>
          </p:cNvSpPr>
          <p:nvPr>
            <p:ph type="subTitle" idx="15"/>
          </p:nvPr>
        </p:nvSpPr>
        <p:spPr>
          <a:xfrm>
            <a:off x="5269532" y="3636763"/>
            <a:ext cx="316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grpSp>
        <p:nvGrpSpPr>
          <p:cNvPr id="1569" name="Google Shape;1569;p41"/>
          <p:cNvGrpSpPr/>
          <p:nvPr/>
        </p:nvGrpSpPr>
        <p:grpSpPr>
          <a:xfrm>
            <a:off x="4758589" y="2633939"/>
            <a:ext cx="349050" cy="349025"/>
            <a:chOff x="7887000" y="3784775"/>
            <a:chExt cx="349050" cy="349025"/>
          </a:xfrm>
        </p:grpSpPr>
        <p:sp>
          <p:nvSpPr>
            <p:cNvPr id="1570" name="Google Shape;1570;p41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1"/>
          <p:cNvGrpSpPr/>
          <p:nvPr/>
        </p:nvGrpSpPr>
        <p:grpSpPr>
          <a:xfrm>
            <a:off x="4758589" y="1518951"/>
            <a:ext cx="349050" cy="349050"/>
            <a:chOff x="7887000" y="1566875"/>
            <a:chExt cx="349050" cy="349050"/>
          </a:xfrm>
        </p:grpSpPr>
        <p:sp>
          <p:nvSpPr>
            <p:cNvPr id="1573" name="Google Shape;1573;p41"/>
            <p:cNvSpPr/>
            <p:nvPr/>
          </p:nvSpPr>
          <p:spPr>
            <a:xfrm>
              <a:off x="7915500" y="1664975"/>
              <a:ext cx="292025" cy="152825"/>
            </a:xfrm>
            <a:custGeom>
              <a:avLst/>
              <a:gdLst/>
              <a:ahLst/>
              <a:cxnLst/>
              <a:rect l="l" t="t" r="r" b="b"/>
              <a:pathLst>
                <a:path w="11681" h="6113" extrusionOk="0">
                  <a:moveTo>
                    <a:pt x="5841" y="730"/>
                  </a:moveTo>
                  <a:cubicBezTo>
                    <a:pt x="7124" y="730"/>
                    <a:pt x="8167" y="1774"/>
                    <a:pt x="8167" y="3057"/>
                  </a:cubicBezTo>
                  <a:cubicBezTo>
                    <a:pt x="8167" y="4340"/>
                    <a:pt x="7124" y="5383"/>
                    <a:pt x="5841" y="5383"/>
                  </a:cubicBezTo>
                  <a:cubicBezTo>
                    <a:pt x="4558" y="5383"/>
                    <a:pt x="3515" y="4340"/>
                    <a:pt x="3515" y="3057"/>
                  </a:cubicBezTo>
                  <a:cubicBezTo>
                    <a:pt x="3515" y="1774"/>
                    <a:pt x="4558" y="730"/>
                    <a:pt x="5841" y="730"/>
                  </a:cubicBezTo>
                  <a:close/>
                  <a:moveTo>
                    <a:pt x="5841" y="1"/>
                  </a:moveTo>
                  <a:cubicBezTo>
                    <a:pt x="4122" y="1"/>
                    <a:pt x="2403" y="655"/>
                    <a:pt x="1094" y="1964"/>
                  </a:cubicBezTo>
                  <a:lnTo>
                    <a:pt x="1" y="3057"/>
                  </a:lnTo>
                  <a:lnTo>
                    <a:pt x="1094" y="4150"/>
                  </a:lnTo>
                  <a:cubicBezTo>
                    <a:pt x="2403" y="5458"/>
                    <a:pt x="4122" y="6113"/>
                    <a:pt x="5841" y="6113"/>
                  </a:cubicBezTo>
                  <a:cubicBezTo>
                    <a:pt x="7560" y="6113"/>
                    <a:pt x="9279" y="5458"/>
                    <a:pt x="10588" y="4150"/>
                  </a:cubicBezTo>
                  <a:lnTo>
                    <a:pt x="11681" y="3057"/>
                  </a:lnTo>
                  <a:lnTo>
                    <a:pt x="10588" y="1964"/>
                  </a:lnTo>
                  <a:cubicBezTo>
                    <a:pt x="9279" y="655"/>
                    <a:pt x="7560" y="1"/>
                    <a:pt x="5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7887000" y="1819100"/>
              <a:ext cx="349050" cy="96825"/>
            </a:xfrm>
            <a:custGeom>
              <a:avLst/>
              <a:gdLst/>
              <a:ahLst/>
              <a:cxnLst/>
              <a:rect l="l" t="t" r="r" b="b"/>
              <a:pathLst>
                <a:path w="13962" h="3873" extrusionOk="0">
                  <a:moveTo>
                    <a:pt x="1245" y="0"/>
                  </a:moveTo>
                  <a:cubicBezTo>
                    <a:pt x="559" y="0"/>
                    <a:pt x="0" y="559"/>
                    <a:pt x="0" y="1245"/>
                  </a:cubicBezTo>
                  <a:cubicBezTo>
                    <a:pt x="0" y="1811"/>
                    <a:pt x="379" y="2289"/>
                    <a:pt x="896" y="2441"/>
                  </a:cubicBezTo>
                  <a:lnTo>
                    <a:pt x="896" y="3873"/>
                  </a:lnTo>
                  <a:lnTo>
                    <a:pt x="5781" y="3873"/>
                  </a:lnTo>
                  <a:lnTo>
                    <a:pt x="5781" y="2363"/>
                  </a:lnTo>
                  <a:lnTo>
                    <a:pt x="8181" y="2363"/>
                  </a:lnTo>
                  <a:lnTo>
                    <a:pt x="8181" y="3873"/>
                  </a:lnTo>
                  <a:lnTo>
                    <a:pt x="13065" y="3873"/>
                  </a:lnTo>
                  <a:lnTo>
                    <a:pt x="13065" y="2441"/>
                  </a:lnTo>
                  <a:cubicBezTo>
                    <a:pt x="13583" y="2289"/>
                    <a:pt x="13962" y="1811"/>
                    <a:pt x="13962" y="1245"/>
                  </a:cubicBezTo>
                  <a:cubicBezTo>
                    <a:pt x="13962" y="559"/>
                    <a:pt x="13403" y="0"/>
                    <a:pt x="12717" y="0"/>
                  </a:cubicBezTo>
                  <a:cubicBezTo>
                    <a:pt x="12029" y="0"/>
                    <a:pt x="11470" y="559"/>
                    <a:pt x="11470" y="1245"/>
                  </a:cubicBezTo>
                  <a:cubicBezTo>
                    <a:pt x="11470" y="1766"/>
                    <a:pt x="11792" y="2212"/>
                    <a:pt x="12247" y="2399"/>
                  </a:cubicBezTo>
                  <a:lnTo>
                    <a:pt x="12247" y="3054"/>
                  </a:lnTo>
                  <a:lnTo>
                    <a:pt x="9000" y="3054"/>
                  </a:lnTo>
                  <a:lnTo>
                    <a:pt x="9000" y="2363"/>
                  </a:lnTo>
                  <a:lnTo>
                    <a:pt x="9993" y="2363"/>
                  </a:lnTo>
                  <a:lnTo>
                    <a:pt x="9993" y="144"/>
                  </a:lnTo>
                  <a:cubicBezTo>
                    <a:pt x="9056" y="554"/>
                    <a:pt x="8034" y="769"/>
                    <a:pt x="6981" y="769"/>
                  </a:cubicBezTo>
                  <a:cubicBezTo>
                    <a:pt x="5926" y="769"/>
                    <a:pt x="4906" y="554"/>
                    <a:pt x="3968" y="144"/>
                  </a:cubicBezTo>
                  <a:lnTo>
                    <a:pt x="3968" y="2363"/>
                  </a:lnTo>
                  <a:lnTo>
                    <a:pt x="4962" y="2363"/>
                  </a:lnTo>
                  <a:lnTo>
                    <a:pt x="4962" y="3054"/>
                  </a:lnTo>
                  <a:lnTo>
                    <a:pt x="1713" y="3054"/>
                  </a:lnTo>
                  <a:lnTo>
                    <a:pt x="1713" y="2399"/>
                  </a:lnTo>
                  <a:cubicBezTo>
                    <a:pt x="2169" y="2212"/>
                    <a:pt x="2490" y="1766"/>
                    <a:pt x="2490" y="1245"/>
                  </a:cubicBezTo>
                  <a:cubicBezTo>
                    <a:pt x="2490" y="559"/>
                    <a:pt x="1933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8023775" y="1703650"/>
              <a:ext cx="75450" cy="75450"/>
            </a:xfrm>
            <a:custGeom>
              <a:avLst/>
              <a:gdLst/>
              <a:ahLst/>
              <a:cxnLst/>
              <a:rect l="l" t="t" r="r" b="b"/>
              <a:pathLst>
                <a:path w="3018" h="3018" extrusionOk="0">
                  <a:moveTo>
                    <a:pt x="1510" y="0"/>
                  </a:moveTo>
                  <a:cubicBezTo>
                    <a:pt x="677" y="0"/>
                    <a:pt x="0" y="676"/>
                    <a:pt x="0" y="1510"/>
                  </a:cubicBezTo>
                  <a:cubicBezTo>
                    <a:pt x="0" y="2343"/>
                    <a:pt x="677" y="3018"/>
                    <a:pt x="1510" y="3018"/>
                  </a:cubicBezTo>
                  <a:cubicBezTo>
                    <a:pt x="2343" y="3018"/>
                    <a:pt x="3018" y="2343"/>
                    <a:pt x="3018" y="1510"/>
                  </a:cubicBezTo>
                  <a:cubicBezTo>
                    <a:pt x="3018" y="676"/>
                    <a:pt x="2343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7887000" y="1566875"/>
              <a:ext cx="349050" cy="96825"/>
            </a:xfrm>
            <a:custGeom>
              <a:avLst/>
              <a:gdLst/>
              <a:ahLst/>
              <a:cxnLst/>
              <a:rect l="l" t="t" r="r" b="b"/>
              <a:pathLst>
                <a:path w="13962" h="3873" extrusionOk="0">
                  <a:moveTo>
                    <a:pt x="896" y="0"/>
                  </a:moveTo>
                  <a:lnTo>
                    <a:pt x="896" y="1432"/>
                  </a:lnTo>
                  <a:cubicBezTo>
                    <a:pt x="379" y="1584"/>
                    <a:pt x="0" y="2062"/>
                    <a:pt x="0" y="2627"/>
                  </a:cubicBezTo>
                  <a:cubicBezTo>
                    <a:pt x="0" y="3313"/>
                    <a:pt x="559" y="3872"/>
                    <a:pt x="1245" y="3872"/>
                  </a:cubicBezTo>
                  <a:cubicBezTo>
                    <a:pt x="1933" y="3872"/>
                    <a:pt x="2490" y="3313"/>
                    <a:pt x="2490" y="2627"/>
                  </a:cubicBezTo>
                  <a:cubicBezTo>
                    <a:pt x="2490" y="2106"/>
                    <a:pt x="2169" y="1658"/>
                    <a:pt x="1713" y="1473"/>
                  </a:cubicBezTo>
                  <a:lnTo>
                    <a:pt x="1713" y="818"/>
                  </a:lnTo>
                  <a:lnTo>
                    <a:pt x="4962" y="818"/>
                  </a:lnTo>
                  <a:lnTo>
                    <a:pt x="4962" y="1510"/>
                  </a:lnTo>
                  <a:lnTo>
                    <a:pt x="3968" y="1510"/>
                  </a:lnTo>
                  <a:lnTo>
                    <a:pt x="3968" y="3728"/>
                  </a:lnTo>
                  <a:cubicBezTo>
                    <a:pt x="4906" y="3318"/>
                    <a:pt x="5926" y="3103"/>
                    <a:pt x="6981" y="3103"/>
                  </a:cubicBezTo>
                  <a:cubicBezTo>
                    <a:pt x="8034" y="3103"/>
                    <a:pt x="9056" y="3318"/>
                    <a:pt x="9993" y="3728"/>
                  </a:cubicBezTo>
                  <a:lnTo>
                    <a:pt x="9993" y="1510"/>
                  </a:lnTo>
                  <a:lnTo>
                    <a:pt x="9000" y="1510"/>
                  </a:lnTo>
                  <a:lnTo>
                    <a:pt x="9000" y="818"/>
                  </a:lnTo>
                  <a:lnTo>
                    <a:pt x="12247" y="818"/>
                  </a:lnTo>
                  <a:lnTo>
                    <a:pt x="12247" y="1473"/>
                  </a:lnTo>
                  <a:cubicBezTo>
                    <a:pt x="11792" y="1658"/>
                    <a:pt x="11470" y="2106"/>
                    <a:pt x="11470" y="2627"/>
                  </a:cubicBezTo>
                  <a:cubicBezTo>
                    <a:pt x="11470" y="3313"/>
                    <a:pt x="12029" y="3872"/>
                    <a:pt x="12717" y="3872"/>
                  </a:cubicBezTo>
                  <a:cubicBezTo>
                    <a:pt x="13403" y="3872"/>
                    <a:pt x="13962" y="3313"/>
                    <a:pt x="13962" y="2627"/>
                  </a:cubicBezTo>
                  <a:cubicBezTo>
                    <a:pt x="13962" y="2062"/>
                    <a:pt x="13583" y="1584"/>
                    <a:pt x="13065" y="1432"/>
                  </a:cubicBezTo>
                  <a:lnTo>
                    <a:pt x="13065" y="0"/>
                  </a:lnTo>
                  <a:lnTo>
                    <a:pt x="8181" y="0"/>
                  </a:lnTo>
                  <a:lnTo>
                    <a:pt x="8181" y="1510"/>
                  </a:lnTo>
                  <a:lnTo>
                    <a:pt x="5781" y="151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7" name="Google Shape;1577;p41"/>
          <p:cNvGrpSpPr/>
          <p:nvPr/>
        </p:nvGrpSpPr>
        <p:grpSpPr>
          <a:xfrm>
            <a:off x="924354" y="3704651"/>
            <a:ext cx="257250" cy="349025"/>
            <a:chOff x="4164875" y="3784775"/>
            <a:chExt cx="257250" cy="349025"/>
          </a:xfrm>
        </p:grpSpPr>
        <p:sp>
          <p:nvSpPr>
            <p:cNvPr id="1578" name="Google Shape;1578;p41"/>
            <p:cNvSpPr/>
            <p:nvPr/>
          </p:nvSpPr>
          <p:spPr>
            <a:xfrm>
              <a:off x="4164875" y="3784775"/>
              <a:ext cx="257250" cy="349025"/>
            </a:xfrm>
            <a:custGeom>
              <a:avLst/>
              <a:gdLst/>
              <a:ahLst/>
              <a:cxnLst/>
              <a:rect l="l" t="t" r="r" b="b"/>
              <a:pathLst>
                <a:path w="10290" h="13961" extrusionOk="0">
                  <a:moveTo>
                    <a:pt x="5214" y="1581"/>
                  </a:moveTo>
                  <a:lnTo>
                    <a:pt x="5214" y="2399"/>
                  </a:lnTo>
                  <a:lnTo>
                    <a:pt x="1765" y="2399"/>
                  </a:lnTo>
                  <a:lnTo>
                    <a:pt x="1765" y="1581"/>
                  </a:lnTo>
                  <a:close/>
                  <a:moveTo>
                    <a:pt x="5214" y="3327"/>
                  </a:moveTo>
                  <a:lnTo>
                    <a:pt x="5214" y="4145"/>
                  </a:lnTo>
                  <a:lnTo>
                    <a:pt x="1765" y="4145"/>
                  </a:lnTo>
                  <a:lnTo>
                    <a:pt x="1765" y="3327"/>
                  </a:lnTo>
                  <a:close/>
                  <a:moveTo>
                    <a:pt x="5146" y="5709"/>
                  </a:moveTo>
                  <a:cubicBezTo>
                    <a:pt x="6034" y="5709"/>
                    <a:pt x="6757" y="6432"/>
                    <a:pt x="6757" y="7322"/>
                  </a:cubicBezTo>
                  <a:lnTo>
                    <a:pt x="6757" y="7758"/>
                  </a:lnTo>
                  <a:lnTo>
                    <a:pt x="7458" y="7758"/>
                  </a:lnTo>
                  <a:lnTo>
                    <a:pt x="7458" y="12022"/>
                  </a:lnTo>
                  <a:lnTo>
                    <a:pt x="2833" y="12022"/>
                  </a:lnTo>
                  <a:lnTo>
                    <a:pt x="2833" y="7758"/>
                  </a:lnTo>
                  <a:lnTo>
                    <a:pt x="3534" y="7758"/>
                  </a:lnTo>
                  <a:lnTo>
                    <a:pt x="3534" y="7322"/>
                  </a:lnTo>
                  <a:cubicBezTo>
                    <a:pt x="3534" y="6432"/>
                    <a:pt x="4257" y="5709"/>
                    <a:pt x="5146" y="5709"/>
                  </a:cubicBezTo>
                  <a:close/>
                  <a:moveTo>
                    <a:pt x="1" y="0"/>
                  </a:moveTo>
                  <a:lnTo>
                    <a:pt x="1" y="13960"/>
                  </a:lnTo>
                  <a:lnTo>
                    <a:pt x="10290" y="13960"/>
                  </a:lnTo>
                  <a:lnTo>
                    <a:pt x="10290" y="3381"/>
                  </a:lnTo>
                  <a:lnTo>
                    <a:pt x="6909" y="3381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4273675" y="3947950"/>
              <a:ext cx="39675" cy="30800"/>
            </a:xfrm>
            <a:custGeom>
              <a:avLst/>
              <a:gdLst/>
              <a:ahLst/>
              <a:cxnLst/>
              <a:rect l="l" t="t" r="r" b="b"/>
              <a:pathLst>
                <a:path w="1587" h="1232" extrusionOk="0">
                  <a:moveTo>
                    <a:pt x="793" y="1"/>
                  </a:moveTo>
                  <a:cubicBezTo>
                    <a:pt x="356" y="1"/>
                    <a:pt x="1" y="356"/>
                    <a:pt x="1" y="795"/>
                  </a:cubicBezTo>
                  <a:lnTo>
                    <a:pt x="1" y="1231"/>
                  </a:lnTo>
                  <a:lnTo>
                    <a:pt x="1586" y="1231"/>
                  </a:lnTo>
                  <a:lnTo>
                    <a:pt x="1586" y="795"/>
                  </a:lnTo>
                  <a:cubicBezTo>
                    <a:pt x="1586" y="356"/>
                    <a:pt x="1231" y="1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4358050" y="3785175"/>
              <a:ext cx="63625" cy="63675"/>
            </a:xfrm>
            <a:custGeom>
              <a:avLst/>
              <a:gdLst/>
              <a:ahLst/>
              <a:cxnLst/>
              <a:rect l="l" t="t" r="r" b="b"/>
              <a:pathLst>
                <a:path w="2545" h="2547" extrusionOk="0">
                  <a:moveTo>
                    <a:pt x="0" y="1"/>
                  </a:moveTo>
                  <a:lnTo>
                    <a:pt x="0" y="2547"/>
                  </a:lnTo>
                  <a:lnTo>
                    <a:pt x="2545" y="25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4256150" y="3999175"/>
              <a:ext cx="74725" cy="65700"/>
            </a:xfrm>
            <a:custGeom>
              <a:avLst/>
              <a:gdLst/>
              <a:ahLst/>
              <a:cxnLst/>
              <a:rect l="l" t="t" r="r" b="b"/>
              <a:pathLst>
                <a:path w="2989" h="2628" extrusionOk="0">
                  <a:moveTo>
                    <a:pt x="1" y="0"/>
                  </a:moveTo>
                  <a:lnTo>
                    <a:pt x="1" y="2628"/>
                  </a:lnTo>
                  <a:lnTo>
                    <a:pt x="1085" y="2628"/>
                  </a:lnTo>
                  <a:lnTo>
                    <a:pt x="1085" y="921"/>
                  </a:lnTo>
                  <a:lnTo>
                    <a:pt x="1904" y="921"/>
                  </a:lnTo>
                  <a:lnTo>
                    <a:pt x="1904" y="2628"/>
                  </a:lnTo>
                  <a:lnTo>
                    <a:pt x="2988" y="2628"/>
                  </a:lnTo>
                  <a:lnTo>
                    <a:pt x="2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41"/>
          <p:cNvGrpSpPr/>
          <p:nvPr/>
        </p:nvGrpSpPr>
        <p:grpSpPr>
          <a:xfrm>
            <a:off x="4758576" y="3704651"/>
            <a:ext cx="349075" cy="349025"/>
            <a:chOff x="2618875" y="3784775"/>
            <a:chExt cx="349075" cy="349025"/>
          </a:xfrm>
        </p:grpSpPr>
        <p:sp>
          <p:nvSpPr>
            <p:cNvPr id="1583" name="Google Shape;1583;p41"/>
            <p:cNvSpPr/>
            <p:nvPr/>
          </p:nvSpPr>
          <p:spPr>
            <a:xfrm>
              <a:off x="2734800" y="3847550"/>
              <a:ext cx="53950" cy="67750"/>
            </a:xfrm>
            <a:custGeom>
              <a:avLst/>
              <a:gdLst/>
              <a:ahLst/>
              <a:cxnLst/>
              <a:rect l="l" t="t" r="r" b="b"/>
              <a:pathLst>
                <a:path w="2158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817" y="2709"/>
                  </a:lnTo>
                  <a:lnTo>
                    <a:pt x="817" y="1175"/>
                  </a:lnTo>
                  <a:lnTo>
                    <a:pt x="1549" y="1991"/>
                  </a:lnTo>
                  <a:lnTo>
                    <a:pt x="2158" y="1446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2825200" y="3784775"/>
              <a:ext cx="62300" cy="41775"/>
            </a:xfrm>
            <a:custGeom>
              <a:avLst/>
              <a:gdLst/>
              <a:ahLst/>
              <a:cxnLst/>
              <a:rect l="l" t="t" r="r" b="b"/>
              <a:pathLst>
                <a:path w="2492" h="1671" extrusionOk="0">
                  <a:moveTo>
                    <a:pt x="0" y="0"/>
                  </a:moveTo>
                  <a:lnTo>
                    <a:pt x="0" y="1670"/>
                  </a:lnTo>
                  <a:lnTo>
                    <a:pt x="2492" y="1670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2618875" y="3846975"/>
              <a:ext cx="349075" cy="194050"/>
            </a:xfrm>
            <a:custGeom>
              <a:avLst/>
              <a:gdLst/>
              <a:ahLst/>
              <a:cxnLst/>
              <a:rect l="l" t="t" r="r" b="b"/>
              <a:pathLst>
                <a:path w="13963" h="7762" extrusionOk="0">
                  <a:moveTo>
                    <a:pt x="8253" y="1"/>
                  </a:moveTo>
                  <a:lnTo>
                    <a:pt x="8253" y="1671"/>
                  </a:lnTo>
                  <a:lnTo>
                    <a:pt x="9082" y="1671"/>
                  </a:lnTo>
                  <a:lnTo>
                    <a:pt x="9082" y="2732"/>
                  </a:lnTo>
                  <a:lnTo>
                    <a:pt x="5454" y="2732"/>
                  </a:lnTo>
                  <a:lnTo>
                    <a:pt x="5454" y="2788"/>
                  </a:lnTo>
                  <a:cubicBezTo>
                    <a:pt x="5454" y="3789"/>
                    <a:pt x="6267" y="4602"/>
                    <a:pt x="7268" y="4602"/>
                  </a:cubicBezTo>
                  <a:lnTo>
                    <a:pt x="7268" y="5419"/>
                  </a:lnTo>
                  <a:cubicBezTo>
                    <a:pt x="5818" y="5419"/>
                    <a:pt x="4637" y="4238"/>
                    <a:pt x="4637" y="2788"/>
                  </a:cubicBezTo>
                  <a:lnTo>
                    <a:pt x="4637" y="2732"/>
                  </a:lnTo>
                  <a:lnTo>
                    <a:pt x="1" y="2732"/>
                  </a:lnTo>
                  <a:lnTo>
                    <a:pt x="1" y="3942"/>
                  </a:lnTo>
                  <a:lnTo>
                    <a:pt x="6982" y="7762"/>
                  </a:lnTo>
                  <a:lnTo>
                    <a:pt x="13962" y="3942"/>
                  </a:lnTo>
                  <a:lnTo>
                    <a:pt x="13962" y="2732"/>
                  </a:lnTo>
                  <a:lnTo>
                    <a:pt x="9898" y="2732"/>
                  </a:lnTo>
                  <a:lnTo>
                    <a:pt x="9898" y="1671"/>
                  </a:lnTo>
                  <a:lnTo>
                    <a:pt x="10745" y="1671"/>
                  </a:lnTo>
                  <a:lnTo>
                    <a:pt x="107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2618875" y="3968825"/>
              <a:ext cx="349075" cy="164975"/>
            </a:xfrm>
            <a:custGeom>
              <a:avLst/>
              <a:gdLst/>
              <a:ahLst/>
              <a:cxnLst/>
              <a:rect l="l" t="t" r="r" b="b"/>
              <a:pathLst>
                <a:path w="13963" h="6599" extrusionOk="0">
                  <a:moveTo>
                    <a:pt x="1" y="1"/>
                  </a:moveTo>
                  <a:lnTo>
                    <a:pt x="1" y="6598"/>
                  </a:lnTo>
                  <a:lnTo>
                    <a:pt x="13962" y="6598"/>
                  </a:lnTo>
                  <a:lnTo>
                    <a:pt x="13962" y="1"/>
                  </a:lnTo>
                  <a:lnTo>
                    <a:pt x="6982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41"/>
          <p:cNvSpPr/>
          <p:nvPr/>
        </p:nvSpPr>
        <p:spPr>
          <a:xfrm>
            <a:off x="878467" y="2633939"/>
            <a:ext cx="349025" cy="349025"/>
          </a:xfrm>
          <a:custGeom>
            <a:avLst/>
            <a:gdLst/>
            <a:ahLst/>
            <a:cxnLst/>
            <a:rect l="l" t="t" r="r" b="b"/>
            <a:pathLst>
              <a:path w="13961" h="13961" extrusionOk="0">
                <a:moveTo>
                  <a:pt x="3756" y="1"/>
                </a:moveTo>
                <a:lnTo>
                  <a:pt x="3756" y="3635"/>
                </a:lnTo>
                <a:lnTo>
                  <a:pt x="6573" y="3635"/>
                </a:lnTo>
                <a:lnTo>
                  <a:pt x="6573" y="5644"/>
                </a:lnTo>
                <a:lnTo>
                  <a:pt x="4821" y="7397"/>
                </a:lnTo>
                <a:lnTo>
                  <a:pt x="1410" y="7397"/>
                </a:lnTo>
                <a:lnTo>
                  <a:pt x="1410" y="10326"/>
                </a:lnTo>
                <a:lnTo>
                  <a:pt x="1" y="10326"/>
                </a:lnTo>
                <a:lnTo>
                  <a:pt x="1" y="13961"/>
                </a:lnTo>
                <a:lnTo>
                  <a:pt x="3635" y="13961"/>
                </a:lnTo>
                <a:lnTo>
                  <a:pt x="3635" y="10326"/>
                </a:lnTo>
                <a:lnTo>
                  <a:pt x="2226" y="10326"/>
                </a:lnTo>
                <a:lnTo>
                  <a:pt x="2226" y="8215"/>
                </a:lnTo>
                <a:lnTo>
                  <a:pt x="4821" y="8215"/>
                </a:lnTo>
                <a:lnTo>
                  <a:pt x="6982" y="10374"/>
                </a:lnTo>
                <a:lnTo>
                  <a:pt x="9143" y="8215"/>
                </a:lnTo>
                <a:lnTo>
                  <a:pt x="11735" y="8215"/>
                </a:lnTo>
                <a:lnTo>
                  <a:pt x="11735" y="10373"/>
                </a:lnTo>
                <a:cubicBezTo>
                  <a:pt x="10930" y="10560"/>
                  <a:pt x="10327" y="11282"/>
                  <a:pt x="10327" y="12144"/>
                </a:cubicBezTo>
                <a:cubicBezTo>
                  <a:pt x="10327" y="13146"/>
                  <a:pt x="11142" y="13961"/>
                  <a:pt x="12144" y="13961"/>
                </a:cubicBezTo>
                <a:cubicBezTo>
                  <a:pt x="13147" y="13961"/>
                  <a:pt x="13961" y="13146"/>
                  <a:pt x="13961" y="12144"/>
                </a:cubicBezTo>
                <a:cubicBezTo>
                  <a:pt x="13961" y="11282"/>
                  <a:pt x="13359" y="10560"/>
                  <a:pt x="12554" y="10373"/>
                </a:cubicBezTo>
                <a:lnTo>
                  <a:pt x="12554" y="7397"/>
                </a:lnTo>
                <a:lnTo>
                  <a:pt x="9143" y="7397"/>
                </a:lnTo>
                <a:lnTo>
                  <a:pt x="7390" y="5644"/>
                </a:lnTo>
                <a:lnTo>
                  <a:pt x="7390" y="3635"/>
                </a:lnTo>
                <a:lnTo>
                  <a:pt x="10208" y="3635"/>
                </a:lnTo>
                <a:lnTo>
                  <a:pt x="10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8" name="Google Shape;1588;p41"/>
          <p:cNvGrpSpPr/>
          <p:nvPr/>
        </p:nvGrpSpPr>
        <p:grpSpPr>
          <a:xfrm>
            <a:off x="878442" y="1518938"/>
            <a:ext cx="349075" cy="349075"/>
            <a:chOff x="1868675" y="2127775"/>
            <a:chExt cx="349075" cy="349075"/>
          </a:xfrm>
        </p:grpSpPr>
        <p:sp>
          <p:nvSpPr>
            <p:cNvPr id="1589" name="Google Shape;1589;p41"/>
            <p:cNvSpPr/>
            <p:nvPr/>
          </p:nvSpPr>
          <p:spPr>
            <a:xfrm>
              <a:off x="1936075" y="22890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extrusionOk="0">
                  <a:moveTo>
                    <a:pt x="531" y="1"/>
                  </a:moveTo>
                  <a:cubicBezTo>
                    <a:pt x="238" y="1"/>
                    <a:pt x="0" y="237"/>
                    <a:pt x="0" y="530"/>
                  </a:cubicBezTo>
                  <a:cubicBezTo>
                    <a:pt x="0" y="822"/>
                    <a:pt x="238" y="1059"/>
                    <a:pt x="531" y="1059"/>
                  </a:cubicBezTo>
                  <a:cubicBezTo>
                    <a:pt x="823" y="1059"/>
                    <a:pt x="1060" y="822"/>
                    <a:pt x="1060" y="530"/>
                  </a:cubicBezTo>
                  <a:cubicBezTo>
                    <a:pt x="1060" y="237"/>
                    <a:pt x="823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2076900" y="2289075"/>
              <a:ext cx="26525" cy="26475"/>
            </a:xfrm>
            <a:custGeom>
              <a:avLst/>
              <a:gdLst/>
              <a:ahLst/>
              <a:cxnLst/>
              <a:rect l="l" t="t" r="r" b="b"/>
              <a:pathLst>
                <a:path w="1061" h="1059" extrusionOk="0">
                  <a:moveTo>
                    <a:pt x="531" y="1"/>
                  </a:moveTo>
                  <a:cubicBezTo>
                    <a:pt x="237" y="1"/>
                    <a:pt x="0" y="237"/>
                    <a:pt x="0" y="530"/>
                  </a:cubicBezTo>
                  <a:cubicBezTo>
                    <a:pt x="0" y="822"/>
                    <a:pt x="238" y="1059"/>
                    <a:pt x="531" y="1059"/>
                  </a:cubicBezTo>
                  <a:cubicBezTo>
                    <a:pt x="822" y="1059"/>
                    <a:pt x="1060" y="822"/>
                    <a:pt x="1060" y="530"/>
                  </a:cubicBezTo>
                  <a:cubicBezTo>
                    <a:pt x="1060" y="237"/>
                    <a:pt x="824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1983025" y="2382950"/>
              <a:ext cx="26525" cy="26475"/>
            </a:xfrm>
            <a:custGeom>
              <a:avLst/>
              <a:gdLst/>
              <a:ahLst/>
              <a:cxnLst/>
              <a:rect l="l" t="t" r="r" b="b"/>
              <a:pathLst>
                <a:path w="1061" h="1059" extrusionOk="0">
                  <a:moveTo>
                    <a:pt x="529" y="1"/>
                  </a:moveTo>
                  <a:cubicBezTo>
                    <a:pt x="238" y="1"/>
                    <a:pt x="0" y="237"/>
                    <a:pt x="0" y="530"/>
                  </a:cubicBezTo>
                  <a:cubicBezTo>
                    <a:pt x="0" y="822"/>
                    <a:pt x="238" y="1059"/>
                    <a:pt x="529" y="1059"/>
                  </a:cubicBezTo>
                  <a:cubicBezTo>
                    <a:pt x="822" y="1059"/>
                    <a:pt x="1060" y="822"/>
                    <a:pt x="1060" y="530"/>
                  </a:cubicBezTo>
                  <a:cubicBezTo>
                    <a:pt x="1060" y="237"/>
                    <a:pt x="822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1868675" y="2127775"/>
              <a:ext cx="349075" cy="68775"/>
            </a:xfrm>
            <a:custGeom>
              <a:avLst/>
              <a:gdLst/>
              <a:ahLst/>
              <a:cxnLst/>
              <a:rect l="l" t="t" r="r" b="b"/>
              <a:pathLst>
                <a:path w="13963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5" y="1760"/>
                  </a:lnTo>
                  <a:lnTo>
                    <a:pt x="8445" y="942"/>
                  </a:lnTo>
                  <a:close/>
                  <a:moveTo>
                    <a:pt x="10917" y="942"/>
                  </a:moveTo>
                  <a:lnTo>
                    <a:pt x="10917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2" y="942"/>
                  </a:moveTo>
                  <a:lnTo>
                    <a:pt x="12572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5" y="1"/>
                  </a:moveTo>
                  <a:lnTo>
                    <a:pt x="4614" y="1833"/>
                  </a:lnTo>
                  <a:lnTo>
                    <a:pt x="1" y="1833"/>
                  </a:lnTo>
                  <a:lnTo>
                    <a:pt x="1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1868675" y="2127775"/>
              <a:ext cx="115125" cy="25375"/>
            </a:xfrm>
            <a:custGeom>
              <a:avLst/>
              <a:gdLst/>
              <a:ahLst/>
              <a:cxnLst/>
              <a:rect l="l" t="t" r="r" b="b"/>
              <a:pathLst>
                <a:path w="4605" h="1015" extrusionOk="0">
                  <a:moveTo>
                    <a:pt x="1" y="1"/>
                  </a:moveTo>
                  <a:lnTo>
                    <a:pt x="1" y="1015"/>
                  </a:lnTo>
                  <a:lnTo>
                    <a:pt x="4105" y="1015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2123850" y="2382950"/>
              <a:ext cx="26475" cy="26475"/>
            </a:xfrm>
            <a:custGeom>
              <a:avLst/>
              <a:gdLst/>
              <a:ahLst/>
              <a:cxnLst/>
              <a:rect l="l" t="t" r="r" b="b"/>
              <a:pathLst>
                <a:path w="1059" h="1059" extrusionOk="0">
                  <a:moveTo>
                    <a:pt x="530" y="1"/>
                  </a:moveTo>
                  <a:cubicBezTo>
                    <a:pt x="237" y="1"/>
                    <a:pt x="1" y="237"/>
                    <a:pt x="1" y="530"/>
                  </a:cubicBezTo>
                  <a:cubicBezTo>
                    <a:pt x="1" y="822"/>
                    <a:pt x="237" y="1059"/>
                    <a:pt x="530" y="1059"/>
                  </a:cubicBezTo>
                  <a:cubicBezTo>
                    <a:pt x="822" y="1059"/>
                    <a:pt x="1059" y="822"/>
                    <a:pt x="1059" y="530"/>
                  </a:cubicBezTo>
                  <a:cubicBezTo>
                    <a:pt x="1059" y="237"/>
                    <a:pt x="82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1868675" y="2217000"/>
              <a:ext cx="349075" cy="259850"/>
            </a:xfrm>
            <a:custGeom>
              <a:avLst/>
              <a:gdLst/>
              <a:ahLst/>
              <a:cxnLst/>
              <a:rect l="l" t="t" r="r" b="b"/>
              <a:pathLst>
                <a:path w="13963" h="10394" extrusionOk="0">
                  <a:moveTo>
                    <a:pt x="3227" y="2065"/>
                  </a:moveTo>
                  <a:cubicBezTo>
                    <a:pt x="3969" y="2065"/>
                    <a:pt x="4574" y="2670"/>
                    <a:pt x="4574" y="3413"/>
                  </a:cubicBezTo>
                  <a:cubicBezTo>
                    <a:pt x="4574" y="4157"/>
                    <a:pt x="3969" y="4760"/>
                    <a:pt x="3227" y="4760"/>
                  </a:cubicBezTo>
                  <a:cubicBezTo>
                    <a:pt x="2483" y="4760"/>
                    <a:pt x="1879" y="4157"/>
                    <a:pt x="1879" y="3413"/>
                  </a:cubicBezTo>
                  <a:cubicBezTo>
                    <a:pt x="1879" y="2670"/>
                    <a:pt x="2483" y="2065"/>
                    <a:pt x="3227" y="2065"/>
                  </a:cubicBezTo>
                  <a:close/>
                  <a:moveTo>
                    <a:pt x="8860" y="2065"/>
                  </a:moveTo>
                  <a:cubicBezTo>
                    <a:pt x="9602" y="2065"/>
                    <a:pt x="10208" y="2669"/>
                    <a:pt x="10208" y="3413"/>
                  </a:cubicBezTo>
                  <a:cubicBezTo>
                    <a:pt x="10208" y="4155"/>
                    <a:pt x="9602" y="4760"/>
                    <a:pt x="8860" y="4760"/>
                  </a:cubicBezTo>
                  <a:cubicBezTo>
                    <a:pt x="8116" y="4760"/>
                    <a:pt x="7511" y="4155"/>
                    <a:pt x="7511" y="3413"/>
                  </a:cubicBezTo>
                  <a:cubicBezTo>
                    <a:pt x="7511" y="2669"/>
                    <a:pt x="8116" y="2065"/>
                    <a:pt x="8860" y="2065"/>
                  </a:cubicBezTo>
                  <a:close/>
                  <a:moveTo>
                    <a:pt x="6453" y="2065"/>
                  </a:moveTo>
                  <a:lnTo>
                    <a:pt x="6453" y="4762"/>
                  </a:lnTo>
                  <a:lnTo>
                    <a:pt x="5634" y="4762"/>
                  </a:lnTo>
                  <a:lnTo>
                    <a:pt x="5634" y="2065"/>
                  </a:lnTo>
                  <a:close/>
                  <a:moveTo>
                    <a:pt x="12084" y="2065"/>
                  </a:moveTo>
                  <a:lnTo>
                    <a:pt x="12084" y="4762"/>
                  </a:lnTo>
                  <a:lnTo>
                    <a:pt x="11266" y="4762"/>
                  </a:lnTo>
                  <a:lnTo>
                    <a:pt x="11266" y="2065"/>
                  </a:lnTo>
                  <a:close/>
                  <a:moveTo>
                    <a:pt x="5103" y="5820"/>
                  </a:moveTo>
                  <a:cubicBezTo>
                    <a:pt x="5847" y="5820"/>
                    <a:pt x="6453" y="6425"/>
                    <a:pt x="6453" y="7168"/>
                  </a:cubicBezTo>
                  <a:cubicBezTo>
                    <a:pt x="6453" y="7912"/>
                    <a:pt x="5847" y="8515"/>
                    <a:pt x="5103" y="8515"/>
                  </a:cubicBezTo>
                  <a:cubicBezTo>
                    <a:pt x="4361" y="8515"/>
                    <a:pt x="3756" y="7912"/>
                    <a:pt x="3756" y="7168"/>
                  </a:cubicBezTo>
                  <a:cubicBezTo>
                    <a:pt x="3756" y="6425"/>
                    <a:pt x="4361" y="5820"/>
                    <a:pt x="5103" y="5820"/>
                  </a:cubicBezTo>
                  <a:close/>
                  <a:moveTo>
                    <a:pt x="10737" y="5820"/>
                  </a:moveTo>
                  <a:cubicBezTo>
                    <a:pt x="11479" y="5820"/>
                    <a:pt x="12084" y="6424"/>
                    <a:pt x="12084" y="7168"/>
                  </a:cubicBezTo>
                  <a:cubicBezTo>
                    <a:pt x="12084" y="7910"/>
                    <a:pt x="11479" y="8515"/>
                    <a:pt x="10737" y="8515"/>
                  </a:cubicBezTo>
                  <a:cubicBezTo>
                    <a:pt x="9993" y="8515"/>
                    <a:pt x="9389" y="7910"/>
                    <a:pt x="9389" y="7168"/>
                  </a:cubicBezTo>
                  <a:cubicBezTo>
                    <a:pt x="9389" y="6424"/>
                    <a:pt x="9993" y="5820"/>
                    <a:pt x="10737" y="5820"/>
                  </a:cubicBezTo>
                  <a:close/>
                  <a:moveTo>
                    <a:pt x="2698" y="5818"/>
                  </a:moveTo>
                  <a:lnTo>
                    <a:pt x="2698" y="8517"/>
                  </a:lnTo>
                  <a:lnTo>
                    <a:pt x="1879" y="8517"/>
                  </a:lnTo>
                  <a:lnTo>
                    <a:pt x="1879" y="5818"/>
                  </a:lnTo>
                  <a:close/>
                  <a:moveTo>
                    <a:pt x="8329" y="5818"/>
                  </a:moveTo>
                  <a:lnTo>
                    <a:pt x="8329" y="8517"/>
                  </a:lnTo>
                  <a:lnTo>
                    <a:pt x="7511" y="8517"/>
                  </a:lnTo>
                  <a:lnTo>
                    <a:pt x="7511" y="5818"/>
                  </a:lnTo>
                  <a:close/>
                  <a:moveTo>
                    <a:pt x="1" y="0"/>
                  </a:moveTo>
                  <a:lnTo>
                    <a:pt x="1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6" name="Google Shape;1596;p4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7" name="Google Shape;1597;p41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598" name="Google Shape;1598;p41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1"/>
          <p:cNvSpPr/>
          <p:nvPr/>
        </p:nvSpPr>
        <p:spPr>
          <a:xfrm rot="1771310">
            <a:off x="8198575" y="229470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3" name="Google Shape;16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350" y="3961661"/>
            <a:ext cx="726651" cy="6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0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3"/>
          <p:cNvSpPr txBox="1">
            <a:spLocks noGrp="1"/>
          </p:cNvSpPr>
          <p:nvPr>
            <p:ph type="subTitle" idx="1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698" name="Google Shape;1698;p43"/>
          <p:cNvSpPr txBox="1">
            <a:spLocks noGrp="1"/>
          </p:cNvSpPr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1699" name="Google Shape;1699;p43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700" name="Google Shape;1700;p43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3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3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3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3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3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3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4" name="Google Shape;1724;p43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2930324" y="41659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43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>
            <a:off x="1004200" y="3100292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6" name="Google Shape;1726;p43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27" name="Google Shape;1727;p43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1" name="Google Shape;1751;p43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873974" y="53950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43"/>
          <p:cNvGrpSpPr/>
          <p:nvPr/>
        </p:nvGrpSpPr>
        <p:grpSpPr>
          <a:xfrm>
            <a:off x="4482710" y="352527"/>
            <a:ext cx="745978" cy="516368"/>
            <a:chOff x="923424" y="1580182"/>
            <a:chExt cx="1171264" cy="810752"/>
          </a:xfrm>
        </p:grpSpPr>
        <p:sp>
          <p:nvSpPr>
            <p:cNvPr id="1753" name="Google Shape;1753;p43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/>
          <p:nvPr/>
        </p:nvSpPr>
        <p:spPr>
          <a:xfrm>
            <a:off x="5332601" y="885025"/>
            <a:ext cx="2916902" cy="291626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5816247" y="1368413"/>
            <a:ext cx="1949580" cy="1949580"/>
            <a:chOff x="-413284" y="1196451"/>
            <a:chExt cx="750300" cy="750300"/>
          </a:xfrm>
        </p:grpSpPr>
        <p:sp>
          <p:nvSpPr>
            <p:cNvPr id="1770" name="Google Shape;1770;p45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2" name="Google Shape;1772;p45"/>
          <p:cNvSpPr txBox="1">
            <a:spLocks noGrp="1"/>
          </p:cNvSpPr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forget to protect your passwords</a:t>
            </a:r>
            <a:endParaRPr/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1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1774" name="Google Shape;1774;p45"/>
          <p:cNvPicPr preferRelativeResize="0"/>
          <p:nvPr/>
        </p:nvPicPr>
        <p:blipFill rotWithShape="1">
          <a:blip r:embed="rId3">
            <a:alphaModFix/>
          </a:blip>
          <a:srcRect l="18708" t="3759" r="26427" b="13983"/>
          <a:stretch/>
        </p:blipFill>
        <p:spPr>
          <a:xfrm>
            <a:off x="5960953" y="1513098"/>
            <a:ext cx="1660200" cy="16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75" name="Google Shape;1775;p45"/>
          <p:cNvGrpSpPr/>
          <p:nvPr/>
        </p:nvGrpSpPr>
        <p:grpSpPr>
          <a:xfrm>
            <a:off x="7219156" y="4165958"/>
            <a:ext cx="1211612" cy="438051"/>
            <a:chOff x="175552" y="1101686"/>
            <a:chExt cx="520944" cy="188336"/>
          </a:xfrm>
        </p:grpSpPr>
        <p:sp>
          <p:nvSpPr>
            <p:cNvPr id="1776" name="Google Shape;1776;p4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0" name="Google Shape;1800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893524" y="4305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4521537" y="30682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45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91797">
            <a:off x="4328723" y="688717"/>
            <a:ext cx="678278" cy="727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45"/>
          <p:cNvGrpSpPr/>
          <p:nvPr/>
        </p:nvGrpSpPr>
        <p:grpSpPr>
          <a:xfrm>
            <a:off x="3633610" y="3732714"/>
            <a:ext cx="745978" cy="516368"/>
            <a:chOff x="923424" y="1580182"/>
            <a:chExt cx="1171264" cy="810752"/>
          </a:xfrm>
        </p:grpSpPr>
        <p:sp>
          <p:nvSpPr>
            <p:cNvPr id="1804" name="Google Shape;1804;p4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6"/>
          <p:cNvSpPr/>
          <p:nvPr/>
        </p:nvSpPr>
        <p:spPr>
          <a:xfrm>
            <a:off x="789425" y="2840975"/>
            <a:ext cx="44805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300,000</a:t>
            </a:r>
            <a:endParaRPr/>
          </a:p>
        </p:txBody>
      </p:sp>
      <p:sp>
        <p:nvSpPr>
          <p:cNvPr id="1814" name="Google Shape;1814;p46"/>
          <p:cNvSpPr txBox="1">
            <a:spLocks noGrp="1"/>
          </p:cNvSpPr>
          <p:nvPr>
            <p:ph type="subTitle" idx="1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815" name="Google Shape;1815;p46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6" name="Google Shape;1816;p46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pic>
        <p:nvPicPr>
          <p:cNvPr id="1817" name="Google Shape;1817;p4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819674" y="41774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6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064325" y="5395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9" name="Google Shape;1819;p46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820" name="Google Shape;1820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6"/>
          <p:cNvGrpSpPr/>
          <p:nvPr/>
        </p:nvGrpSpPr>
        <p:grpSpPr>
          <a:xfrm>
            <a:off x="713231" y="4177425"/>
            <a:ext cx="1211612" cy="438051"/>
            <a:chOff x="175552" y="1101686"/>
            <a:chExt cx="520944" cy="188336"/>
          </a:xfrm>
        </p:grpSpPr>
        <p:sp>
          <p:nvSpPr>
            <p:cNvPr id="1845" name="Google Shape;1845;p4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6"/>
          <p:cNvGrpSpPr/>
          <p:nvPr/>
        </p:nvGrpSpPr>
        <p:grpSpPr>
          <a:xfrm>
            <a:off x="658710" y="801977"/>
            <a:ext cx="745978" cy="516368"/>
            <a:chOff x="923424" y="1580182"/>
            <a:chExt cx="1171264" cy="810752"/>
          </a:xfrm>
        </p:grpSpPr>
        <p:sp>
          <p:nvSpPr>
            <p:cNvPr id="1870" name="Google Shape;1870;p4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7"/>
          <p:cNvSpPr/>
          <p:nvPr/>
        </p:nvSpPr>
        <p:spPr>
          <a:xfrm>
            <a:off x="723900" y="3940525"/>
            <a:ext cx="41148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7"/>
          <p:cNvSpPr/>
          <p:nvPr/>
        </p:nvSpPr>
        <p:spPr>
          <a:xfrm>
            <a:off x="4305300" y="2602140"/>
            <a:ext cx="41148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7"/>
          <p:cNvSpPr/>
          <p:nvPr/>
        </p:nvSpPr>
        <p:spPr>
          <a:xfrm>
            <a:off x="723900" y="1311300"/>
            <a:ext cx="41148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7"/>
          <p:cNvSpPr txBox="1">
            <a:spLocks noGrp="1"/>
          </p:cNvSpPr>
          <p:nvPr>
            <p:ph type="subTitle" idx="1"/>
          </p:nvPr>
        </p:nvSpPr>
        <p:spPr>
          <a:xfrm>
            <a:off x="993600" y="1311313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882" name="Google Shape;1882;p47"/>
          <p:cNvSpPr txBox="1">
            <a:spLocks noGrp="1"/>
          </p:cNvSpPr>
          <p:nvPr>
            <p:ph type="title"/>
          </p:nvPr>
        </p:nvSpPr>
        <p:spPr>
          <a:xfrm>
            <a:off x="993600" y="596850"/>
            <a:ext cx="35754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$415,654</a:t>
            </a:r>
            <a:endParaRPr/>
          </a:p>
        </p:txBody>
      </p:sp>
      <p:sp>
        <p:nvSpPr>
          <p:cNvPr id="1883" name="Google Shape;1883;p47"/>
          <p:cNvSpPr txBox="1">
            <a:spLocks noGrp="1"/>
          </p:cNvSpPr>
          <p:nvPr>
            <p:ph type="title" idx="2"/>
          </p:nvPr>
        </p:nvSpPr>
        <p:spPr>
          <a:xfrm>
            <a:off x="4575000" y="1880896"/>
            <a:ext cx="35754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days</a:t>
            </a:r>
            <a:endParaRPr/>
          </a:p>
        </p:txBody>
      </p:sp>
      <p:sp>
        <p:nvSpPr>
          <p:cNvPr id="1884" name="Google Shape;1884;p47"/>
          <p:cNvSpPr txBox="1">
            <a:spLocks noGrp="1"/>
          </p:cNvSpPr>
          <p:nvPr>
            <p:ph type="subTitle" idx="3"/>
          </p:nvPr>
        </p:nvSpPr>
        <p:spPr>
          <a:xfrm>
            <a:off x="4575000" y="2612332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885" name="Google Shape;1885;p47"/>
          <p:cNvSpPr txBox="1">
            <a:spLocks noGrp="1"/>
          </p:cNvSpPr>
          <p:nvPr>
            <p:ph type="title" idx="4"/>
          </p:nvPr>
        </p:nvSpPr>
        <p:spPr>
          <a:xfrm>
            <a:off x="993600" y="3192254"/>
            <a:ext cx="3575400" cy="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seconds</a:t>
            </a:r>
            <a:endParaRPr/>
          </a:p>
        </p:txBody>
      </p:sp>
      <p:sp>
        <p:nvSpPr>
          <p:cNvPr id="1886" name="Google Shape;1886;p47"/>
          <p:cNvSpPr txBox="1">
            <a:spLocks noGrp="1"/>
          </p:cNvSpPr>
          <p:nvPr>
            <p:ph type="subTitle" idx="5"/>
          </p:nvPr>
        </p:nvSpPr>
        <p:spPr>
          <a:xfrm>
            <a:off x="993600" y="3932151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1887" name="Google Shape;1887;p47"/>
          <p:cNvGrpSpPr/>
          <p:nvPr/>
        </p:nvGrpSpPr>
        <p:grpSpPr>
          <a:xfrm>
            <a:off x="7219156" y="539500"/>
            <a:ext cx="1211612" cy="438051"/>
            <a:chOff x="175552" y="1101686"/>
            <a:chExt cx="520944" cy="188336"/>
          </a:xfrm>
        </p:grpSpPr>
        <p:sp>
          <p:nvSpPr>
            <p:cNvPr id="1888" name="Google Shape;1888;p4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2" name="Google Shape;1912;p47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682774" y="41863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7"/>
          <p:cNvPicPr preferRelativeResize="0"/>
          <p:nvPr/>
        </p:nvPicPr>
        <p:blipFill rotWithShape="1">
          <a:blip r:embed="rId4">
            <a:alphaModFix/>
          </a:blip>
          <a:srcRect l="14610" r="14603" b="7501"/>
          <a:stretch/>
        </p:blipFill>
        <p:spPr>
          <a:xfrm rot="-758557">
            <a:off x="5460695" y="1085473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7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235592" flipH="1">
            <a:off x="3093185" y="2427186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7"/>
          <p:cNvPicPr preferRelativeResize="0"/>
          <p:nvPr/>
        </p:nvPicPr>
        <p:blipFill rotWithShape="1">
          <a:blip r:embed="rId6">
            <a:alphaModFix/>
          </a:blip>
          <a:srcRect l="19506" t="10790" r="18172" b="10790"/>
          <a:stretch/>
        </p:blipFill>
        <p:spPr>
          <a:xfrm rot="-776093">
            <a:off x="5654187" y="3785225"/>
            <a:ext cx="570524" cy="57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47"/>
          <p:cNvGrpSpPr/>
          <p:nvPr/>
        </p:nvGrpSpPr>
        <p:grpSpPr>
          <a:xfrm>
            <a:off x="340235" y="2496739"/>
            <a:ext cx="745978" cy="516368"/>
            <a:chOff x="923424" y="1580182"/>
            <a:chExt cx="1171264" cy="810752"/>
          </a:xfrm>
        </p:grpSpPr>
        <p:sp>
          <p:nvSpPr>
            <p:cNvPr id="1917" name="Google Shape;1917;p47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48"/>
          <p:cNvGrpSpPr/>
          <p:nvPr/>
        </p:nvGrpSpPr>
        <p:grpSpPr>
          <a:xfrm>
            <a:off x="6504396" y="1398391"/>
            <a:ext cx="1229462" cy="1229417"/>
            <a:chOff x="3873150" y="1466650"/>
            <a:chExt cx="1397751" cy="1397700"/>
          </a:xfrm>
        </p:grpSpPr>
        <p:sp>
          <p:nvSpPr>
            <p:cNvPr id="1926" name="Google Shape;1926;p48"/>
            <p:cNvSpPr/>
            <p:nvPr/>
          </p:nvSpPr>
          <p:spPr>
            <a:xfrm>
              <a:off x="38731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 flipH="1">
              <a:off x="3873201" y="1466650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48"/>
          <p:cNvSpPr txBox="1">
            <a:spLocks noGrp="1"/>
          </p:cNvSpPr>
          <p:nvPr>
            <p:ph type="title" idx="3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929" name="Google Shape;1929;p48"/>
          <p:cNvSpPr txBox="1">
            <a:spLocks noGrp="1"/>
          </p:cNvSpPr>
          <p:nvPr>
            <p:ph type="subTitle" idx="1"/>
          </p:nvPr>
        </p:nvSpPr>
        <p:spPr>
          <a:xfrm>
            <a:off x="9385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of them all</a:t>
            </a:r>
            <a:endParaRPr/>
          </a:p>
        </p:txBody>
      </p:sp>
      <p:sp>
        <p:nvSpPr>
          <p:cNvPr id="1930" name="Google Shape;1930;p48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</a:t>
            </a:r>
            <a:endParaRPr/>
          </a:p>
        </p:txBody>
      </p:sp>
      <p:sp>
        <p:nvSpPr>
          <p:cNvPr id="1931" name="Google Shape;1931;p48"/>
          <p:cNvSpPr txBox="1">
            <a:spLocks noGrp="1"/>
          </p:cNvSpPr>
          <p:nvPr>
            <p:ph type="subTitle" idx="4"/>
          </p:nvPr>
        </p:nvSpPr>
        <p:spPr>
          <a:xfrm>
            <a:off x="3485400" y="361080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932" name="Google Shape;1932;p48"/>
          <p:cNvSpPr txBox="1">
            <a:spLocks noGrp="1"/>
          </p:cNvSpPr>
          <p:nvPr>
            <p:ph type="subTitle" idx="5"/>
          </p:nvPr>
        </p:nvSpPr>
        <p:spPr>
          <a:xfrm>
            <a:off x="3485400" y="325493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endParaRPr/>
          </a:p>
        </p:txBody>
      </p:sp>
      <p:sp>
        <p:nvSpPr>
          <p:cNvPr id="1933" name="Google Shape;1933;p48"/>
          <p:cNvSpPr txBox="1">
            <a:spLocks noGrp="1"/>
          </p:cNvSpPr>
          <p:nvPr>
            <p:ph type="subTitle" idx="7"/>
          </p:nvPr>
        </p:nvSpPr>
        <p:spPr>
          <a:xfrm>
            <a:off x="60323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934" name="Google Shape;1934;p48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</a:t>
            </a:r>
            <a:endParaRPr/>
          </a:p>
        </p:txBody>
      </p:sp>
      <p:grpSp>
        <p:nvGrpSpPr>
          <p:cNvPr id="1935" name="Google Shape;1935;p48"/>
          <p:cNvGrpSpPr/>
          <p:nvPr/>
        </p:nvGrpSpPr>
        <p:grpSpPr>
          <a:xfrm>
            <a:off x="1512876" y="1500843"/>
            <a:ext cx="1024551" cy="1024514"/>
            <a:chOff x="1326250" y="1466650"/>
            <a:chExt cx="1397751" cy="1397700"/>
          </a:xfrm>
        </p:grpSpPr>
        <p:sp>
          <p:nvSpPr>
            <p:cNvPr id="1936" name="Google Shape;1936;p48"/>
            <p:cNvSpPr/>
            <p:nvPr/>
          </p:nvSpPr>
          <p:spPr>
            <a:xfrm>
              <a:off x="13262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 flipH="1">
              <a:off x="1326301" y="1466650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48"/>
          <p:cNvGrpSpPr/>
          <p:nvPr/>
        </p:nvGrpSpPr>
        <p:grpSpPr>
          <a:xfrm>
            <a:off x="3873125" y="1600680"/>
            <a:ext cx="1397751" cy="1397700"/>
            <a:chOff x="6420050" y="1466650"/>
            <a:chExt cx="1397751" cy="1397700"/>
          </a:xfrm>
        </p:grpSpPr>
        <p:sp>
          <p:nvSpPr>
            <p:cNvPr id="1939" name="Google Shape;1939;p48"/>
            <p:cNvSpPr/>
            <p:nvPr/>
          </p:nvSpPr>
          <p:spPr>
            <a:xfrm>
              <a:off x="64200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 flipH="1">
              <a:off x="6420101" y="1466650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4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cost of cyber attacks</a:t>
            </a:r>
            <a:endParaRPr/>
          </a:p>
        </p:txBody>
      </p:sp>
      <p:sp>
        <p:nvSpPr>
          <p:cNvPr id="1942" name="Google Shape;1942;p48"/>
          <p:cNvSpPr txBox="1">
            <a:spLocks noGrp="1"/>
          </p:cNvSpPr>
          <p:nvPr>
            <p:ph type="title" idx="6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title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944" name="Google Shape;1944;p48"/>
          <p:cNvSpPr/>
          <p:nvPr/>
        </p:nvSpPr>
        <p:spPr>
          <a:xfrm rot="1771310">
            <a:off x="3144850" y="23968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9"/>
          <p:cNvSpPr txBox="1"/>
          <p:nvPr/>
        </p:nvSpPr>
        <p:spPr>
          <a:xfrm flipH="1">
            <a:off x="5857702" y="155684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China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0" name="Google Shape;1950;p49"/>
          <p:cNvSpPr txBox="1"/>
          <p:nvPr/>
        </p:nvSpPr>
        <p:spPr>
          <a:xfrm flipH="1">
            <a:off x="5857702" y="318225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Brazil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951" name="Google Shape;195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come from cyber attacks</a:t>
            </a:r>
            <a:endParaRPr/>
          </a:p>
        </p:txBody>
      </p:sp>
      <p:sp>
        <p:nvSpPr>
          <p:cNvPr id="1952" name="Google Shape;1952;p49"/>
          <p:cNvSpPr txBox="1"/>
          <p:nvPr/>
        </p:nvSpPr>
        <p:spPr>
          <a:xfrm flipH="1">
            <a:off x="5857714" y="199888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 flipH="1">
            <a:off x="5857704" y="362445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954" name="Google Shape;1954;p49"/>
          <p:cNvGrpSpPr/>
          <p:nvPr/>
        </p:nvGrpSpPr>
        <p:grpSpPr>
          <a:xfrm>
            <a:off x="752100" y="1634339"/>
            <a:ext cx="4664226" cy="2484423"/>
            <a:chOff x="233350" y="949250"/>
            <a:chExt cx="7137300" cy="3802300"/>
          </a:xfrm>
        </p:grpSpPr>
        <p:sp>
          <p:nvSpPr>
            <p:cNvPr id="1955" name="Google Shape;1955;p4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FFFF">
                <a:alpha val="5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6" name="Google Shape;2006;p49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5416324" y="13076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7" name="Google Shape;2007;p49"/>
          <p:cNvGrpSpPr/>
          <p:nvPr/>
        </p:nvGrpSpPr>
        <p:grpSpPr>
          <a:xfrm>
            <a:off x="1869167" y="3110785"/>
            <a:ext cx="307998" cy="307998"/>
            <a:chOff x="-413284" y="1196451"/>
            <a:chExt cx="750300" cy="750300"/>
          </a:xfrm>
        </p:grpSpPr>
        <p:sp>
          <p:nvSpPr>
            <p:cNvPr id="2008" name="Google Shape;2008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49"/>
          <p:cNvGrpSpPr/>
          <p:nvPr/>
        </p:nvGrpSpPr>
        <p:grpSpPr>
          <a:xfrm>
            <a:off x="4053498" y="2001094"/>
            <a:ext cx="306087" cy="306087"/>
            <a:chOff x="7030339" y="1393551"/>
            <a:chExt cx="599700" cy="599700"/>
          </a:xfrm>
        </p:grpSpPr>
        <p:sp>
          <p:nvSpPr>
            <p:cNvPr id="2011" name="Google Shape;2011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8083902" y="3314151"/>
            <a:ext cx="307998" cy="307998"/>
            <a:chOff x="-413284" y="1196451"/>
            <a:chExt cx="750300" cy="750300"/>
          </a:xfrm>
        </p:grpSpPr>
        <p:sp>
          <p:nvSpPr>
            <p:cNvPr id="2014" name="Google Shape;2014;p4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49"/>
          <p:cNvGrpSpPr/>
          <p:nvPr/>
        </p:nvGrpSpPr>
        <p:grpSpPr>
          <a:xfrm>
            <a:off x="8084845" y="1689702"/>
            <a:ext cx="306087" cy="306087"/>
            <a:chOff x="7030339" y="1393551"/>
            <a:chExt cx="599700" cy="599700"/>
          </a:xfrm>
        </p:grpSpPr>
        <p:sp>
          <p:nvSpPr>
            <p:cNvPr id="2017" name="Google Shape;2017;p49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5067635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 Harris</a:t>
            </a:r>
            <a:endParaRPr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Hill</a:t>
            </a:r>
            <a:endParaRPr/>
          </a:p>
        </p:txBody>
      </p:sp>
      <p:pic>
        <p:nvPicPr>
          <p:cNvPr id="2026" name="Google Shape;2026;p50"/>
          <p:cNvPicPr preferRelativeResize="0"/>
          <p:nvPr/>
        </p:nvPicPr>
        <p:blipFill rotWithShape="1">
          <a:blip r:embed="rId3">
            <a:alphaModFix/>
          </a:blip>
          <a:srcRect l="24118" r="24124"/>
          <a:stretch/>
        </p:blipFill>
        <p:spPr>
          <a:xfrm>
            <a:off x="5455113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team</a:t>
            </a:r>
            <a:endParaRPr/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030" name="Google Shape;2030;p50"/>
          <p:cNvSpPr/>
          <p:nvPr/>
        </p:nvSpPr>
        <p:spPr>
          <a:xfrm rot="142">
            <a:off x="1867410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4">
            <a:alphaModFix/>
          </a:blip>
          <a:srcRect l="25489" t="18788" r="48652" b="42415"/>
          <a:stretch/>
        </p:blipFill>
        <p:spPr>
          <a:xfrm>
            <a:off x="2254888" y="1552923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 rot="1771310">
            <a:off x="4360100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386649" y="165540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7841524" y="36948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6">
            <a:alphaModFix/>
          </a:blip>
          <a:srcRect l="14610" r="14603" b="7501"/>
          <a:stretch/>
        </p:blipFill>
        <p:spPr>
          <a:xfrm rot="-758557">
            <a:off x="7511370" y="1094648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7">
            <a:alphaModFix/>
          </a:blip>
          <a:srcRect b="5383"/>
          <a:stretch/>
        </p:blipFill>
        <p:spPr>
          <a:xfrm rot="235592" flipH="1">
            <a:off x="968935" y="298091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4152235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6" name="Google Shape;2046;p51"/>
          <p:cNvCxnSpPr>
            <a:stCxn id="2047" idx="2"/>
            <a:endCxn id="2048" idx="0"/>
          </p:cNvCxnSpPr>
          <p:nvPr/>
        </p:nvCxnSpPr>
        <p:spPr>
          <a:xfrm>
            <a:off x="1901801" y="2305515"/>
            <a:ext cx="0" cy="349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49" name="Google Shape;2049;p51"/>
          <p:cNvCxnSpPr>
            <a:stCxn id="2050" idx="2"/>
            <a:endCxn id="2051" idx="0"/>
          </p:cNvCxnSpPr>
          <p:nvPr/>
        </p:nvCxnSpPr>
        <p:spPr>
          <a:xfrm>
            <a:off x="5411272" y="2305515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2" name="Google Shape;2052;p51"/>
          <p:cNvCxnSpPr>
            <a:stCxn id="2053" idx="0"/>
            <a:endCxn id="2054" idx="2"/>
          </p:cNvCxnSpPr>
          <p:nvPr/>
        </p:nvCxnSpPr>
        <p:spPr>
          <a:xfrm rot="10800000">
            <a:off x="7166007" y="3073846"/>
            <a:ext cx="0" cy="34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5" name="Google Shape;2055;p51"/>
          <p:cNvCxnSpPr>
            <a:stCxn id="2056" idx="0"/>
            <a:endCxn id="2057" idx="2"/>
          </p:cNvCxnSpPr>
          <p:nvPr/>
        </p:nvCxnSpPr>
        <p:spPr>
          <a:xfrm rot="10800000">
            <a:off x="3656536" y="3073846"/>
            <a:ext cx="0" cy="34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58" name="Google Shape;2058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 and malware in history</a:t>
            </a:r>
            <a:endParaRPr/>
          </a:p>
        </p:txBody>
      </p:sp>
      <p:sp>
        <p:nvSpPr>
          <p:cNvPr id="2047" name="Google Shape;2047;p51"/>
          <p:cNvSpPr txBox="1"/>
          <p:nvPr/>
        </p:nvSpPr>
        <p:spPr>
          <a:xfrm flipH="1">
            <a:off x="830201" y="1920615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1970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59" name="Google Shape;2059;p51"/>
          <p:cNvSpPr txBox="1"/>
          <p:nvPr/>
        </p:nvSpPr>
        <p:spPr>
          <a:xfrm flipH="1">
            <a:off x="830201" y="1339069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56" name="Google Shape;2056;p51"/>
          <p:cNvSpPr txBox="1"/>
          <p:nvPr/>
        </p:nvSpPr>
        <p:spPr>
          <a:xfrm flipH="1">
            <a:off x="2584936" y="3423646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1980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60" name="Google Shape;2060;p51"/>
          <p:cNvSpPr txBox="1"/>
          <p:nvPr/>
        </p:nvSpPr>
        <p:spPr>
          <a:xfrm flipH="1">
            <a:off x="2584936" y="385446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50" name="Google Shape;2050;p51"/>
          <p:cNvSpPr txBox="1"/>
          <p:nvPr/>
        </p:nvSpPr>
        <p:spPr>
          <a:xfrm flipH="1">
            <a:off x="4339672" y="1920615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1990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61" name="Google Shape;2061;p51"/>
          <p:cNvSpPr txBox="1"/>
          <p:nvPr/>
        </p:nvSpPr>
        <p:spPr>
          <a:xfrm flipH="1">
            <a:off x="4339672" y="1339069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Despite being red, Mars is a very cold planet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53" name="Google Shape;2053;p51"/>
          <p:cNvSpPr txBox="1"/>
          <p:nvPr/>
        </p:nvSpPr>
        <p:spPr>
          <a:xfrm flipH="1">
            <a:off x="6094407" y="3423646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2000</a:t>
            </a:r>
            <a:endParaRPr sz="27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62" name="Google Shape;2062;p51"/>
          <p:cNvSpPr txBox="1"/>
          <p:nvPr/>
        </p:nvSpPr>
        <p:spPr>
          <a:xfrm flipH="1">
            <a:off x="6094407" y="3854460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63" name="Google Shape;2063;p51"/>
          <p:cNvSpPr/>
          <p:nvPr/>
        </p:nvSpPr>
        <p:spPr>
          <a:xfrm>
            <a:off x="713225" y="2577965"/>
            <a:ext cx="77040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51"/>
          <p:cNvSpPr/>
          <p:nvPr/>
        </p:nvSpPr>
        <p:spPr>
          <a:xfrm>
            <a:off x="1064801" y="2654915"/>
            <a:ext cx="1674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Creeper</a:t>
            </a:r>
            <a:endParaRPr/>
          </a:p>
        </p:txBody>
      </p:sp>
      <p:sp>
        <p:nvSpPr>
          <p:cNvPr id="2057" name="Google Shape;2057;p51"/>
          <p:cNvSpPr/>
          <p:nvPr/>
        </p:nvSpPr>
        <p:spPr>
          <a:xfrm>
            <a:off x="2819536" y="2654915"/>
            <a:ext cx="1674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Elk Cloner</a:t>
            </a:r>
            <a:endParaRPr/>
          </a:p>
        </p:txBody>
      </p:sp>
      <p:sp>
        <p:nvSpPr>
          <p:cNvPr id="2064" name="Google Shape;2064;p51"/>
          <p:cNvSpPr/>
          <p:nvPr/>
        </p:nvSpPr>
        <p:spPr>
          <a:xfrm>
            <a:off x="4574272" y="2654915"/>
            <a:ext cx="1674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Chameleon</a:t>
            </a:r>
            <a:endParaRPr/>
          </a:p>
        </p:txBody>
      </p:sp>
      <p:sp>
        <p:nvSpPr>
          <p:cNvPr id="2054" name="Google Shape;2054;p51"/>
          <p:cNvSpPr/>
          <p:nvPr/>
        </p:nvSpPr>
        <p:spPr>
          <a:xfrm>
            <a:off x="6329007" y="2654915"/>
            <a:ext cx="1674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Downadup</a:t>
            </a:r>
            <a:endParaRPr/>
          </a:p>
        </p:txBody>
      </p:sp>
      <p:sp>
        <p:nvSpPr>
          <p:cNvPr id="2065" name="Google Shape;2065;p51"/>
          <p:cNvSpPr/>
          <p:nvPr/>
        </p:nvSpPr>
        <p:spPr>
          <a:xfrm rot="1771310">
            <a:off x="3243125" y="160312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1"/>
          <p:cNvSpPr/>
          <p:nvPr/>
        </p:nvSpPr>
        <p:spPr>
          <a:xfrm rot="1771310">
            <a:off x="7351500" y="1693354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7" name="Google Shape;2067;p5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1387799" y="353551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5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002999" y="586777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1098" name="Google Shape;1098;p33"/>
          <p:cNvGraphicFramePr/>
          <p:nvPr/>
        </p:nvGraphicFramePr>
        <p:xfrm>
          <a:off x="720000" y="1876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{8F79FBA9-D443-48BD-9FA9-D047FB58E35B}</a:tableStyleId>
              </a:tblPr>
              <a:tblGrid>
                <a:gridCol w="244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Fonts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Used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Secular One"/>
                          <a:ea typeface="Secular One"/>
                          <a:cs typeface="Secular One"/>
                          <a:sym typeface="Secular One"/>
                        </a:rPr>
                        <a:t> </a:t>
                      </a: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and alternative</a:t>
                      </a: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 resources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rId3" action="ppaction://hlinksldjump"/>
                        </a:rPr>
                        <a:t>Thanks slide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Colors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Infographic resources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ecular One"/>
                          <a:ea typeface="Secular One"/>
                          <a:cs typeface="Secular One"/>
                          <a:sym typeface="Secular One"/>
                          <a:hlinkClick r:id="" action="ppaction://noaction"/>
                        </a:rPr>
                        <a:t>Customizable icons</a:t>
                      </a:r>
                      <a:endParaRPr sz="11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They are sorted by theme so you can use them in all kinds of presentations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9" name="Google Shape;1099;p33"/>
          <p:cNvSpPr txBox="1"/>
          <p:nvPr/>
        </p:nvSpPr>
        <p:spPr>
          <a:xfrm>
            <a:off x="720000" y="120587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is a slide structure based on a multi purpose presentation for education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delete this slide when you’re done editing the presentation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0" name="Google Shape;1100;p33"/>
          <p:cNvSpPr txBox="1"/>
          <p:nvPr/>
        </p:nvSpPr>
        <p:spPr>
          <a:xfrm>
            <a:off x="720000" y="4092700"/>
            <a:ext cx="323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more info:</a:t>
            </a:r>
            <a:b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School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endParaRPr sz="15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101" name="Google Shape;1101;p33"/>
          <p:cNvSpPr txBox="1"/>
          <p:nvPr/>
        </p:nvSpPr>
        <p:spPr>
          <a:xfrm>
            <a:off x="4481043" y="4092700"/>
            <a:ext cx="323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visit our sister projects:</a:t>
            </a:r>
            <a:b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 </a:t>
            </a:r>
            <a:r>
              <a:rPr lang="en" sz="10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ecular One"/>
                <a:ea typeface="Secular One"/>
                <a:cs typeface="Secular One"/>
                <a:sym typeface="Secular One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VIDEVO</a:t>
            </a:r>
            <a:endParaRPr sz="6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1102" name="Google Shape;1102;p33"/>
          <p:cNvGrpSpPr/>
          <p:nvPr/>
        </p:nvGrpSpPr>
        <p:grpSpPr>
          <a:xfrm>
            <a:off x="7216781" y="674150"/>
            <a:ext cx="1211612" cy="438051"/>
            <a:chOff x="175552" y="1101686"/>
            <a:chExt cx="520944" cy="188336"/>
          </a:xfrm>
        </p:grpSpPr>
        <p:sp>
          <p:nvSpPr>
            <p:cNvPr id="1103" name="Google Shape;1103;p33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time to crack passwords</a:t>
            </a:r>
            <a:endParaRPr/>
          </a:p>
        </p:txBody>
      </p:sp>
      <p:graphicFrame>
        <p:nvGraphicFramePr>
          <p:cNvPr id="2074" name="Google Shape;2074;p52"/>
          <p:cNvGraphicFramePr/>
          <p:nvPr/>
        </p:nvGraphicFramePr>
        <p:xfrm>
          <a:off x="719988" y="1491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{23EDB291-49C8-4FEA-B971-482AD653F788}</a:tableStyleId>
              </a:tblPr>
              <a:tblGrid>
                <a:gridCol w="259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Secular One"/>
                          <a:ea typeface="Secular One"/>
                          <a:cs typeface="Secular One"/>
                          <a:sym typeface="Secular One"/>
                        </a:rPr>
                        <a:t>Password </a:t>
                      </a:r>
                      <a:endParaRPr sz="24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Secular One"/>
                          <a:ea typeface="Secular One"/>
                          <a:cs typeface="Secular One"/>
                          <a:sym typeface="Secular One"/>
                        </a:rPr>
                        <a:t>Numbers</a:t>
                      </a:r>
                      <a:endParaRPr sz="24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Secular One"/>
                          <a:ea typeface="Secular One"/>
                          <a:cs typeface="Secular One"/>
                          <a:sym typeface="Secular One"/>
                        </a:rPr>
                        <a:t>Time</a:t>
                      </a:r>
                      <a:endParaRPr sz="24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29 milliseconds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abcdefgh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 hours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abcdefghi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 days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abcdefghij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 months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abcdefghijk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 decade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abcdefghijkl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 characters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 centuries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75" name="Google Shape;2075;p52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697349" y="1236127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3"/>
          <p:cNvCxnSpPr>
            <a:stCxn id="2081" idx="1"/>
            <a:endCxn id="2082" idx="6"/>
          </p:cNvCxnSpPr>
          <p:nvPr/>
        </p:nvCxnSpPr>
        <p:spPr>
          <a:xfrm rot="10800000">
            <a:off x="5059437" y="2319568"/>
            <a:ext cx="99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83" name="Google Shape;2083;p53"/>
          <p:cNvCxnSpPr>
            <a:stCxn id="2084" idx="3"/>
            <a:endCxn id="2085" idx="2"/>
          </p:cNvCxnSpPr>
          <p:nvPr/>
        </p:nvCxnSpPr>
        <p:spPr>
          <a:xfrm>
            <a:off x="3087423" y="3043910"/>
            <a:ext cx="99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86" name="Google Shape;2086;p53"/>
          <p:cNvCxnSpPr>
            <a:stCxn id="2087" idx="3"/>
            <a:endCxn id="2088" idx="2"/>
          </p:cNvCxnSpPr>
          <p:nvPr/>
        </p:nvCxnSpPr>
        <p:spPr>
          <a:xfrm>
            <a:off x="3087363" y="1595225"/>
            <a:ext cx="99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81" name="Google Shape;2081;p53"/>
          <p:cNvSpPr txBox="1"/>
          <p:nvPr/>
        </p:nvSpPr>
        <p:spPr>
          <a:xfrm>
            <a:off x="6056337" y="2055718"/>
            <a:ext cx="217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Technology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89" name="Google Shape;2089;p53"/>
          <p:cNvSpPr txBox="1"/>
          <p:nvPr/>
        </p:nvSpPr>
        <p:spPr>
          <a:xfrm>
            <a:off x="6056337" y="2470469"/>
            <a:ext cx="217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has extremely high temperatures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84" name="Google Shape;2084;p53"/>
          <p:cNvSpPr txBox="1"/>
          <p:nvPr/>
        </p:nvSpPr>
        <p:spPr>
          <a:xfrm>
            <a:off x="917223" y="2780060"/>
            <a:ext cx="217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Engineering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90" name="Google Shape;2090;p53"/>
          <p:cNvSpPr txBox="1"/>
          <p:nvPr/>
        </p:nvSpPr>
        <p:spPr>
          <a:xfrm>
            <a:off x="917334" y="1746128"/>
            <a:ext cx="217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Mars is actually a very cold place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91" name="Google Shape;2091;p53"/>
          <p:cNvSpPr txBox="1"/>
          <p:nvPr/>
        </p:nvSpPr>
        <p:spPr>
          <a:xfrm>
            <a:off x="917346" y="3194809"/>
            <a:ext cx="217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92" name="Google Shape;2092;p53"/>
          <p:cNvSpPr txBox="1"/>
          <p:nvPr/>
        </p:nvSpPr>
        <p:spPr>
          <a:xfrm>
            <a:off x="6056337" y="3504403"/>
            <a:ext cx="217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Mathematics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93" name="Google Shape;2093;p53"/>
          <p:cNvSpPr txBox="1"/>
          <p:nvPr/>
        </p:nvSpPr>
        <p:spPr>
          <a:xfrm>
            <a:off x="6056337" y="3919150"/>
            <a:ext cx="217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Saturn is a gas giant and has several rings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87" name="Google Shape;2087;p53"/>
          <p:cNvSpPr txBox="1"/>
          <p:nvPr/>
        </p:nvSpPr>
        <p:spPr>
          <a:xfrm>
            <a:off x="917163" y="1331375"/>
            <a:ext cx="217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Science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094" name="Google Shape;2094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STEM stands for?</a:t>
            </a:r>
            <a:endParaRPr/>
          </a:p>
        </p:txBody>
      </p:sp>
      <p:sp>
        <p:nvSpPr>
          <p:cNvPr id="2095" name="Google Shape;2095;p53"/>
          <p:cNvSpPr/>
          <p:nvPr/>
        </p:nvSpPr>
        <p:spPr>
          <a:xfrm rot="1771310">
            <a:off x="585100" y="14807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53"/>
          <p:cNvSpPr/>
          <p:nvPr/>
        </p:nvSpPr>
        <p:spPr>
          <a:xfrm rot="1771310">
            <a:off x="8255800" y="1963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" name="Google Shape;2097;p53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266149" y="122727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8" name="Google Shape;2098;p53"/>
          <p:cNvGrpSpPr/>
          <p:nvPr/>
        </p:nvGrpSpPr>
        <p:grpSpPr>
          <a:xfrm>
            <a:off x="4043550" y="1295386"/>
            <a:ext cx="599700" cy="599700"/>
            <a:chOff x="7030339" y="1393551"/>
            <a:chExt cx="599700" cy="599700"/>
          </a:xfrm>
        </p:grpSpPr>
        <p:sp>
          <p:nvSpPr>
            <p:cNvPr id="2099" name="Google Shape;2099;p53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3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S</a:t>
              </a:r>
              <a:endParaRPr sz="24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00" name="Google Shape;2100;p53"/>
          <p:cNvGrpSpPr/>
          <p:nvPr/>
        </p:nvGrpSpPr>
        <p:grpSpPr>
          <a:xfrm>
            <a:off x="4500750" y="2019728"/>
            <a:ext cx="599700" cy="599700"/>
            <a:chOff x="7030339" y="1393551"/>
            <a:chExt cx="599700" cy="599700"/>
          </a:xfrm>
        </p:grpSpPr>
        <p:sp>
          <p:nvSpPr>
            <p:cNvPr id="2101" name="Google Shape;2101;p53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3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T</a:t>
              </a:r>
              <a:endParaRPr sz="24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02" name="Google Shape;2102;p53"/>
          <p:cNvGrpSpPr/>
          <p:nvPr/>
        </p:nvGrpSpPr>
        <p:grpSpPr>
          <a:xfrm>
            <a:off x="4043550" y="2744069"/>
            <a:ext cx="599700" cy="599700"/>
            <a:chOff x="7030339" y="1393551"/>
            <a:chExt cx="599700" cy="599700"/>
          </a:xfrm>
        </p:grpSpPr>
        <p:sp>
          <p:nvSpPr>
            <p:cNvPr id="2103" name="Google Shape;2103;p53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3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E</a:t>
              </a:r>
              <a:endParaRPr sz="24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grpSp>
        <p:nvGrpSpPr>
          <p:cNvPr id="2104" name="Google Shape;2104;p53"/>
          <p:cNvGrpSpPr/>
          <p:nvPr/>
        </p:nvGrpSpPr>
        <p:grpSpPr>
          <a:xfrm>
            <a:off x="4500750" y="3468411"/>
            <a:ext cx="599700" cy="599700"/>
            <a:chOff x="7030339" y="1393551"/>
            <a:chExt cx="599700" cy="599700"/>
          </a:xfrm>
        </p:grpSpPr>
        <p:sp>
          <p:nvSpPr>
            <p:cNvPr id="2105" name="Google Shape;2105;p53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3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rPr>
                <a:t>M</a:t>
              </a:r>
              <a:endParaRPr sz="24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endParaRPr>
            </a:p>
          </p:txBody>
        </p:sp>
      </p:grpSp>
      <p:cxnSp>
        <p:nvCxnSpPr>
          <p:cNvPr id="2107" name="Google Shape;2107;p53"/>
          <p:cNvCxnSpPr>
            <a:stCxn id="2092" idx="1"/>
            <a:endCxn id="2108" idx="3"/>
          </p:cNvCxnSpPr>
          <p:nvPr/>
        </p:nvCxnSpPr>
        <p:spPr>
          <a:xfrm rot="10800000">
            <a:off x="5167137" y="3768253"/>
            <a:ext cx="88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109" name="Google Shape;2109;p53"/>
          <p:cNvGrpSpPr/>
          <p:nvPr/>
        </p:nvGrpSpPr>
        <p:grpSpPr>
          <a:xfrm>
            <a:off x="3370835" y="3868752"/>
            <a:ext cx="745978" cy="516368"/>
            <a:chOff x="923424" y="1580182"/>
            <a:chExt cx="1171264" cy="810752"/>
          </a:xfrm>
        </p:grpSpPr>
        <p:sp>
          <p:nvSpPr>
            <p:cNvPr id="2110" name="Google Shape;2110;p53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3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5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Investments during pandemic</a:t>
            </a:r>
            <a:endParaRPr/>
          </a:p>
        </p:txBody>
      </p:sp>
      <p:sp>
        <p:nvSpPr>
          <p:cNvPr id="2119" name="Google Shape;2119;p54"/>
          <p:cNvSpPr txBox="1">
            <a:spLocks noGrp="1"/>
          </p:cNvSpPr>
          <p:nvPr>
            <p:ph type="subTitle" idx="4294967295"/>
          </p:nvPr>
        </p:nvSpPr>
        <p:spPr>
          <a:xfrm>
            <a:off x="5509886" y="3400171"/>
            <a:ext cx="444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2120" name="Google Shape;2120;p54"/>
          <p:cNvSpPr txBox="1">
            <a:spLocks noGrp="1"/>
          </p:cNvSpPr>
          <p:nvPr>
            <p:ph type="subTitle" idx="4294967295"/>
          </p:nvPr>
        </p:nvSpPr>
        <p:spPr>
          <a:xfrm>
            <a:off x="7980000" y="3400171"/>
            <a:ext cx="444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</a:t>
            </a:r>
            <a:endParaRPr/>
          </a:p>
        </p:txBody>
      </p:sp>
      <p:sp>
        <p:nvSpPr>
          <p:cNvPr id="2121" name="Google Shape;2121;p54"/>
          <p:cNvSpPr txBox="1">
            <a:spLocks noGrp="1"/>
          </p:cNvSpPr>
          <p:nvPr>
            <p:ph type="subTitle" idx="4294967295"/>
          </p:nvPr>
        </p:nvSpPr>
        <p:spPr>
          <a:xfrm>
            <a:off x="6744943" y="3400171"/>
            <a:ext cx="4440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</a:t>
            </a:r>
            <a:endParaRPr/>
          </a:p>
        </p:txBody>
      </p:sp>
      <p:sp>
        <p:nvSpPr>
          <p:cNvPr id="2122" name="Google Shape;2122;p54"/>
          <p:cNvSpPr txBox="1">
            <a:spLocks noGrp="1"/>
          </p:cNvSpPr>
          <p:nvPr>
            <p:ph type="title" idx="4294967295"/>
          </p:nvPr>
        </p:nvSpPr>
        <p:spPr>
          <a:xfrm>
            <a:off x="5020450" y="1498150"/>
            <a:ext cx="34104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 about it</a:t>
            </a:r>
            <a:endParaRPr sz="2400"/>
          </a:p>
        </p:txBody>
      </p:sp>
      <p:sp>
        <p:nvSpPr>
          <p:cNvPr id="2123" name="Google Shape;2123;p54"/>
          <p:cNvSpPr/>
          <p:nvPr/>
        </p:nvSpPr>
        <p:spPr>
          <a:xfrm>
            <a:off x="720000" y="4269700"/>
            <a:ext cx="7704000" cy="30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here</a:t>
            </a:r>
            <a:endParaRPr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2124" name="Google Shape;2124;p54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1449631"/>
            <a:ext cx="3881574" cy="240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5" name="Google Shape;2125;p54"/>
          <p:cNvGrpSpPr/>
          <p:nvPr/>
        </p:nvGrpSpPr>
        <p:grpSpPr>
          <a:xfrm>
            <a:off x="7593690" y="3408172"/>
            <a:ext cx="307998" cy="307998"/>
            <a:chOff x="-413284" y="1196451"/>
            <a:chExt cx="750300" cy="750300"/>
          </a:xfrm>
        </p:grpSpPr>
        <p:sp>
          <p:nvSpPr>
            <p:cNvPr id="2126" name="Google Shape;2126;p54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54"/>
          <p:cNvGrpSpPr/>
          <p:nvPr/>
        </p:nvGrpSpPr>
        <p:grpSpPr>
          <a:xfrm>
            <a:off x="5123576" y="3408172"/>
            <a:ext cx="307998" cy="307998"/>
            <a:chOff x="-413284" y="1196451"/>
            <a:chExt cx="750300" cy="750300"/>
          </a:xfrm>
        </p:grpSpPr>
        <p:sp>
          <p:nvSpPr>
            <p:cNvPr id="2129" name="Google Shape;2129;p54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54"/>
          <p:cNvGrpSpPr/>
          <p:nvPr/>
        </p:nvGrpSpPr>
        <p:grpSpPr>
          <a:xfrm>
            <a:off x="6358633" y="3408172"/>
            <a:ext cx="307998" cy="307998"/>
            <a:chOff x="-413284" y="1196451"/>
            <a:chExt cx="750300" cy="750300"/>
          </a:xfrm>
        </p:grpSpPr>
        <p:sp>
          <p:nvSpPr>
            <p:cNvPr id="2132" name="Google Shape;2132;p54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4" name="Google Shape;2134;p54"/>
          <p:cNvSpPr txBox="1"/>
          <p:nvPr/>
        </p:nvSpPr>
        <p:spPr>
          <a:xfrm>
            <a:off x="5020450" y="1856596"/>
            <a:ext cx="34104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Earth is the third planet from the Sun and the only one that harbors life in the Solar System. This is where we all live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35" name="Google Shape;2135;p54"/>
          <p:cNvSpPr/>
          <p:nvPr/>
        </p:nvSpPr>
        <p:spPr>
          <a:xfrm>
            <a:off x="5123575" y="2776580"/>
            <a:ext cx="31314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$3,456,590 Total money invested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55"/>
          <p:cNvGrpSpPr/>
          <p:nvPr/>
        </p:nvGrpSpPr>
        <p:grpSpPr>
          <a:xfrm>
            <a:off x="4152520" y="3282037"/>
            <a:ext cx="838205" cy="727049"/>
            <a:chOff x="4152520" y="3282037"/>
            <a:chExt cx="838205" cy="727049"/>
          </a:xfrm>
        </p:grpSpPr>
        <p:sp>
          <p:nvSpPr>
            <p:cNvPr id="2141" name="Google Shape;2141;p55"/>
            <p:cNvSpPr/>
            <p:nvPr/>
          </p:nvSpPr>
          <p:spPr>
            <a:xfrm rot="10800000" flipH="1">
              <a:off x="4152520" y="3282037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 rot="10800000">
              <a:off x="4152525" y="3637686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5"/>
          <p:cNvSpPr/>
          <p:nvPr/>
        </p:nvSpPr>
        <p:spPr>
          <a:xfrm>
            <a:off x="4807799" y="218997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5"/>
          <p:cNvSpPr/>
          <p:nvPr/>
        </p:nvSpPr>
        <p:spPr>
          <a:xfrm>
            <a:off x="3498001" y="2189979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5"/>
          <p:cNvSpPr/>
          <p:nvPr/>
        </p:nvSpPr>
        <p:spPr>
          <a:xfrm rot="10800000" flipH="1">
            <a:off x="4807799" y="291611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5"/>
          <p:cNvSpPr/>
          <p:nvPr/>
        </p:nvSpPr>
        <p:spPr>
          <a:xfrm rot="10800000" flipH="1">
            <a:off x="3498001" y="2916112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55"/>
          <p:cNvGrpSpPr/>
          <p:nvPr/>
        </p:nvGrpSpPr>
        <p:grpSpPr>
          <a:xfrm>
            <a:off x="4152520" y="1824050"/>
            <a:ext cx="838205" cy="726004"/>
            <a:chOff x="4152520" y="1824050"/>
            <a:chExt cx="838205" cy="726004"/>
          </a:xfrm>
        </p:grpSpPr>
        <p:sp>
          <p:nvSpPr>
            <p:cNvPr id="2148" name="Google Shape;2148;p55"/>
            <p:cNvSpPr/>
            <p:nvPr/>
          </p:nvSpPr>
          <p:spPr>
            <a:xfrm>
              <a:off x="4152520" y="1824054"/>
              <a:ext cx="838200" cy="72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4152525" y="1824050"/>
              <a:ext cx="838200" cy="3714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0" name="Google Shape;2150;p55"/>
          <p:cNvCxnSpPr>
            <a:stCxn id="2151" idx="2"/>
            <a:endCxn id="2149" idx="0"/>
          </p:cNvCxnSpPr>
          <p:nvPr/>
        </p:nvCxnSpPr>
        <p:spPr>
          <a:xfrm flipH="1">
            <a:off x="4571700" y="1622625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52" name="Google Shape;2152;p5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security symbols</a:t>
            </a:r>
            <a:endParaRPr/>
          </a:p>
        </p:txBody>
      </p:sp>
      <p:grpSp>
        <p:nvGrpSpPr>
          <p:cNvPr id="2153" name="Google Shape;2153;p55"/>
          <p:cNvGrpSpPr/>
          <p:nvPr/>
        </p:nvGrpSpPr>
        <p:grpSpPr>
          <a:xfrm>
            <a:off x="3785370" y="2378454"/>
            <a:ext cx="226350" cy="349050"/>
            <a:chOff x="1155600" y="1566875"/>
            <a:chExt cx="226350" cy="349050"/>
          </a:xfrm>
        </p:grpSpPr>
        <p:sp>
          <p:nvSpPr>
            <p:cNvPr id="2154" name="Google Shape;2154;p55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8" name="Google Shape;2158;p55"/>
          <p:cNvGrpSpPr/>
          <p:nvPr/>
        </p:nvGrpSpPr>
        <p:grpSpPr>
          <a:xfrm>
            <a:off x="5052358" y="2378466"/>
            <a:ext cx="349050" cy="349025"/>
            <a:chOff x="7887000" y="3784775"/>
            <a:chExt cx="349050" cy="349025"/>
          </a:xfrm>
        </p:grpSpPr>
        <p:sp>
          <p:nvSpPr>
            <p:cNvPr id="2159" name="Google Shape;2159;p55"/>
            <p:cNvSpPr/>
            <p:nvPr/>
          </p:nvSpPr>
          <p:spPr>
            <a:xfrm>
              <a:off x="8001575" y="3877275"/>
              <a:ext cx="119900" cy="182025"/>
            </a:xfrm>
            <a:custGeom>
              <a:avLst/>
              <a:gdLst/>
              <a:ahLst/>
              <a:cxnLst/>
              <a:rect l="l" t="t" r="r" b="b"/>
              <a:pathLst>
                <a:path w="4796" h="7281" extrusionOk="0">
                  <a:moveTo>
                    <a:pt x="3486" y="2514"/>
                  </a:moveTo>
                  <a:lnTo>
                    <a:pt x="4065" y="3092"/>
                  </a:lnTo>
                  <a:lnTo>
                    <a:pt x="2195" y="4961"/>
                  </a:lnTo>
                  <a:lnTo>
                    <a:pt x="870" y="3653"/>
                  </a:lnTo>
                  <a:lnTo>
                    <a:pt x="1444" y="3071"/>
                  </a:lnTo>
                  <a:lnTo>
                    <a:pt x="2191" y="3808"/>
                  </a:lnTo>
                  <a:lnTo>
                    <a:pt x="3486" y="2514"/>
                  </a:lnTo>
                  <a:close/>
                  <a:moveTo>
                    <a:pt x="2398" y="1"/>
                  </a:moveTo>
                  <a:lnTo>
                    <a:pt x="0" y="1257"/>
                  </a:lnTo>
                  <a:lnTo>
                    <a:pt x="0" y="3793"/>
                  </a:lnTo>
                  <a:cubicBezTo>
                    <a:pt x="0" y="5348"/>
                    <a:pt x="958" y="6732"/>
                    <a:pt x="2398" y="7281"/>
                  </a:cubicBezTo>
                  <a:cubicBezTo>
                    <a:pt x="3838" y="6732"/>
                    <a:pt x="4795" y="5348"/>
                    <a:pt x="4795" y="3793"/>
                  </a:cubicBezTo>
                  <a:lnTo>
                    <a:pt x="4795" y="1257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7887000" y="3784775"/>
              <a:ext cx="349050" cy="349025"/>
            </a:xfrm>
            <a:custGeom>
              <a:avLst/>
              <a:gdLst/>
              <a:ahLst/>
              <a:cxnLst/>
              <a:rect l="l" t="t" r="r" b="b"/>
              <a:pathLst>
                <a:path w="13962" h="13961" extrusionOk="0">
                  <a:moveTo>
                    <a:pt x="6981" y="2776"/>
                  </a:moveTo>
                  <a:lnTo>
                    <a:pt x="10197" y="4463"/>
                  </a:lnTo>
                  <a:lnTo>
                    <a:pt x="10197" y="7493"/>
                  </a:lnTo>
                  <a:cubicBezTo>
                    <a:pt x="10197" y="9446"/>
                    <a:pt x="8957" y="11177"/>
                    <a:pt x="7112" y="11802"/>
                  </a:cubicBezTo>
                  <a:lnTo>
                    <a:pt x="6981" y="11847"/>
                  </a:lnTo>
                  <a:lnTo>
                    <a:pt x="6850" y="11802"/>
                  </a:lnTo>
                  <a:cubicBezTo>
                    <a:pt x="5005" y="11177"/>
                    <a:pt x="3765" y="9446"/>
                    <a:pt x="3765" y="7493"/>
                  </a:cubicBezTo>
                  <a:lnTo>
                    <a:pt x="3765" y="4463"/>
                  </a:lnTo>
                  <a:lnTo>
                    <a:pt x="6981" y="2776"/>
                  </a:lnTo>
                  <a:close/>
                  <a:moveTo>
                    <a:pt x="1282" y="0"/>
                  </a:moveTo>
                  <a:cubicBezTo>
                    <a:pt x="576" y="0"/>
                    <a:pt x="0" y="574"/>
                    <a:pt x="0" y="1282"/>
                  </a:cubicBezTo>
                  <a:cubicBezTo>
                    <a:pt x="0" y="1845"/>
                    <a:pt x="367" y="2325"/>
                    <a:pt x="873" y="2495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89"/>
                  </a:lnTo>
                  <a:lnTo>
                    <a:pt x="2130" y="7389"/>
                  </a:lnTo>
                  <a:lnTo>
                    <a:pt x="2130" y="7493"/>
                  </a:lnTo>
                  <a:cubicBezTo>
                    <a:pt x="2130" y="8281"/>
                    <a:pt x="2282" y="9059"/>
                    <a:pt x="2571" y="9783"/>
                  </a:cubicBezTo>
                  <a:lnTo>
                    <a:pt x="873" y="9783"/>
                  </a:lnTo>
                  <a:lnTo>
                    <a:pt x="873" y="11465"/>
                  </a:lnTo>
                  <a:cubicBezTo>
                    <a:pt x="367" y="11635"/>
                    <a:pt x="0" y="12115"/>
                    <a:pt x="0" y="12679"/>
                  </a:cubicBezTo>
                  <a:cubicBezTo>
                    <a:pt x="0" y="13386"/>
                    <a:pt x="576" y="13960"/>
                    <a:pt x="1282" y="13960"/>
                  </a:cubicBezTo>
                  <a:cubicBezTo>
                    <a:pt x="1989" y="13960"/>
                    <a:pt x="2565" y="13386"/>
                    <a:pt x="2565" y="12679"/>
                  </a:cubicBezTo>
                  <a:cubicBezTo>
                    <a:pt x="2565" y="12115"/>
                    <a:pt x="2198" y="11635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2" y="11329"/>
                  </a:cubicBezTo>
                  <a:cubicBezTo>
                    <a:pt x="4322" y="12417"/>
                    <a:pt x="5537" y="13193"/>
                    <a:pt x="6887" y="13514"/>
                  </a:cubicBezTo>
                  <a:lnTo>
                    <a:pt x="6981" y="13535"/>
                  </a:lnTo>
                  <a:lnTo>
                    <a:pt x="7075" y="13514"/>
                  </a:lnTo>
                  <a:cubicBezTo>
                    <a:pt x="8424" y="13193"/>
                    <a:pt x="9640" y="12417"/>
                    <a:pt x="10499" y="11329"/>
                  </a:cubicBezTo>
                  <a:cubicBezTo>
                    <a:pt x="10681" y="11098"/>
                    <a:pt x="10847" y="10855"/>
                    <a:pt x="10994" y="10602"/>
                  </a:cubicBezTo>
                  <a:lnTo>
                    <a:pt x="12270" y="10602"/>
                  </a:lnTo>
                  <a:lnTo>
                    <a:pt x="12270" y="11465"/>
                  </a:lnTo>
                  <a:cubicBezTo>
                    <a:pt x="11764" y="11635"/>
                    <a:pt x="11399" y="12115"/>
                    <a:pt x="11399" y="12679"/>
                  </a:cubicBezTo>
                  <a:cubicBezTo>
                    <a:pt x="11399" y="13386"/>
                    <a:pt x="11973" y="13960"/>
                    <a:pt x="12680" y="13960"/>
                  </a:cubicBezTo>
                  <a:cubicBezTo>
                    <a:pt x="13386" y="13960"/>
                    <a:pt x="13962" y="13386"/>
                    <a:pt x="13962" y="12679"/>
                  </a:cubicBezTo>
                  <a:cubicBezTo>
                    <a:pt x="13962" y="12115"/>
                    <a:pt x="13596" y="11635"/>
                    <a:pt x="13089" y="11465"/>
                  </a:cubicBezTo>
                  <a:lnTo>
                    <a:pt x="13089" y="9783"/>
                  </a:lnTo>
                  <a:lnTo>
                    <a:pt x="11391" y="9783"/>
                  </a:lnTo>
                  <a:cubicBezTo>
                    <a:pt x="11680" y="9059"/>
                    <a:pt x="11832" y="8281"/>
                    <a:pt x="11832" y="7493"/>
                  </a:cubicBezTo>
                  <a:lnTo>
                    <a:pt x="11832" y="7389"/>
                  </a:lnTo>
                  <a:lnTo>
                    <a:pt x="13552" y="7389"/>
                  </a:lnTo>
                  <a:lnTo>
                    <a:pt x="13552" y="6571"/>
                  </a:lnTo>
                  <a:lnTo>
                    <a:pt x="11832" y="6571"/>
                  </a:lnTo>
                  <a:lnTo>
                    <a:pt x="11832" y="4177"/>
                  </a:lnTo>
                  <a:lnTo>
                    <a:pt x="13089" y="4177"/>
                  </a:lnTo>
                  <a:lnTo>
                    <a:pt x="13089" y="2495"/>
                  </a:lnTo>
                  <a:cubicBezTo>
                    <a:pt x="13595" y="2325"/>
                    <a:pt x="13962" y="1845"/>
                    <a:pt x="13962" y="1282"/>
                  </a:cubicBezTo>
                  <a:cubicBezTo>
                    <a:pt x="13962" y="574"/>
                    <a:pt x="13386" y="0"/>
                    <a:pt x="12680" y="0"/>
                  </a:cubicBezTo>
                  <a:cubicBezTo>
                    <a:pt x="11973" y="0"/>
                    <a:pt x="11399" y="574"/>
                    <a:pt x="11399" y="1282"/>
                  </a:cubicBezTo>
                  <a:cubicBezTo>
                    <a:pt x="11399" y="1845"/>
                    <a:pt x="11764" y="2325"/>
                    <a:pt x="12270" y="2495"/>
                  </a:cubicBezTo>
                  <a:lnTo>
                    <a:pt x="12270" y="3358"/>
                  </a:lnTo>
                  <a:lnTo>
                    <a:pt x="11612" y="3358"/>
                  </a:lnTo>
                  <a:lnTo>
                    <a:pt x="6981" y="928"/>
                  </a:lnTo>
                  <a:lnTo>
                    <a:pt x="2350" y="3358"/>
                  </a:lnTo>
                  <a:lnTo>
                    <a:pt x="1692" y="3358"/>
                  </a:lnTo>
                  <a:lnTo>
                    <a:pt x="1692" y="2495"/>
                  </a:lnTo>
                  <a:cubicBezTo>
                    <a:pt x="2198" y="2325"/>
                    <a:pt x="2563" y="1845"/>
                    <a:pt x="2563" y="1282"/>
                  </a:cubicBezTo>
                  <a:cubicBezTo>
                    <a:pt x="2563" y="574"/>
                    <a:pt x="1989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4397095" y="3470500"/>
            <a:ext cx="349050" cy="349075"/>
            <a:chOff x="7887000" y="3247475"/>
            <a:chExt cx="349050" cy="349075"/>
          </a:xfrm>
        </p:grpSpPr>
        <p:sp>
          <p:nvSpPr>
            <p:cNvPr id="2162" name="Google Shape;2162;p55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5" name="Google Shape;2165;p55"/>
          <p:cNvGrpSpPr/>
          <p:nvPr/>
        </p:nvGrpSpPr>
        <p:grpSpPr>
          <a:xfrm>
            <a:off x="5052358" y="3104574"/>
            <a:ext cx="349050" cy="349075"/>
            <a:chOff x="7887000" y="2127775"/>
            <a:chExt cx="349050" cy="349075"/>
          </a:xfrm>
        </p:grpSpPr>
        <p:sp>
          <p:nvSpPr>
            <p:cNvPr id="2166" name="Google Shape;2166;p55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55"/>
          <p:cNvGrpSpPr/>
          <p:nvPr/>
        </p:nvGrpSpPr>
        <p:grpSpPr>
          <a:xfrm>
            <a:off x="4397108" y="2012575"/>
            <a:ext cx="349025" cy="349000"/>
            <a:chOff x="5641675" y="1566875"/>
            <a:chExt cx="349025" cy="349000"/>
          </a:xfrm>
        </p:grpSpPr>
        <p:sp>
          <p:nvSpPr>
            <p:cNvPr id="2172" name="Google Shape;2172;p55"/>
            <p:cNvSpPr/>
            <p:nvPr/>
          </p:nvSpPr>
          <p:spPr>
            <a:xfrm>
              <a:off x="5793800" y="1754575"/>
              <a:ext cx="44825" cy="68725"/>
            </a:xfrm>
            <a:custGeom>
              <a:avLst/>
              <a:gdLst/>
              <a:ahLst/>
              <a:cxnLst/>
              <a:rect l="l" t="t" r="r" b="b"/>
              <a:pathLst>
                <a:path w="1793" h="2749" extrusionOk="0">
                  <a:moveTo>
                    <a:pt x="896" y="0"/>
                  </a:moveTo>
                  <a:cubicBezTo>
                    <a:pt x="402" y="0"/>
                    <a:pt x="0" y="402"/>
                    <a:pt x="0" y="896"/>
                  </a:cubicBezTo>
                  <a:lnTo>
                    <a:pt x="0" y="1852"/>
                  </a:lnTo>
                  <a:cubicBezTo>
                    <a:pt x="0" y="2346"/>
                    <a:pt x="402" y="2748"/>
                    <a:pt x="896" y="2748"/>
                  </a:cubicBezTo>
                  <a:cubicBezTo>
                    <a:pt x="1391" y="2748"/>
                    <a:pt x="1793" y="2346"/>
                    <a:pt x="1793" y="1852"/>
                  </a:cubicBezTo>
                  <a:lnTo>
                    <a:pt x="1793" y="896"/>
                  </a:lnTo>
                  <a:cubicBezTo>
                    <a:pt x="1793" y="402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5641675" y="1566875"/>
              <a:ext cx="115100" cy="25350"/>
            </a:xfrm>
            <a:custGeom>
              <a:avLst/>
              <a:gdLst/>
              <a:ahLst/>
              <a:cxnLst/>
              <a:rect l="l" t="t" r="r" b="b"/>
              <a:pathLst>
                <a:path w="4604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4104" y="1014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5641675" y="1566875"/>
              <a:ext cx="349025" cy="68750"/>
            </a:xfrm>
            <a:custGeom>
              <a:avLst/>
              <a:gdLst/>
              <a:ahLst/>
              <a:cxnLst/>
              <a:rect l="l" t="t" r="r" b="b"/>
              <a:pathLst>
                <a:path w="13961" h="2750" extrusionOk="0">
                  <a:moveTo>
                    <a:pt x="9262" y="941"/>
                  </a:moveTo>
                  <a:lnTo>
                    <a:pt x="9262" y="1759"/>
                  </a:lnTo>
                  <a:lnTo>
                    <a:pt x="8445" y="1759"/>
                  </a:lnTo>
                  <a:lnTo>
                    <a:pt x="8445" y="941"/>
                  </a:lnTo>
                  <a:close/>
                  <a:moveTo>
                    <a:pt x="10917" y="941"/>
                  </a:moveTo>
                  <a:lnTo>
                    <a:pt x="10917" y="1759"/>
                  </a:lnTo>
                  <a:lnTo>
                    <a:pt x="10098" y="1759"/>
                  </a:lnTo>
                  <a:lnTo>
                    <a:pt x="10098" y="941"/>
                  </a:lnTo>
                  <a:close/>
                  <a:moveTo>
                    <a:pt x="12570" y="941"/>
                  </a:moveTo>
                  <a:lnTo>
                    <a:pt x="12570" y="1759"/>
                  </a:lnTo>
                  <a:lnTo>
                    <a:pt x="11753" y="1759"/>
                  </a:lnTo>
                  <a:lnTo>
                    <a:pt x="11753" y="941"/>
                  </a:lnTo>
                  <a:close/>
                  <a:moveTo>
                    <a:pt x="5515" y="0"/>
                  </a:moveTo>
                  <a:lnTo>
                    <a:pt x="4614" y="1832"/>
                  </a:lnTo>
                  <a:lnTo>
                    <a:pt x="1" y="1832"/>
                  </a:lnTo>
                  <a:lnTo>
                    <a:pt x="1" y="2750"/>
                  </a:lnTo>
                  <a:lnTo>
                    <a:pt x="13961" y="2750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5641675" y="1656075"/>
              <a:ext cx="349025" cy="259800"/>
            </a:xfrm>
            <a:custGeom>
              <a:avLst/>
              <a:gdLst/>
              <a:ahLst/>
              <a:cxnLst/>
              <a:rect l="l" t="t" r="r" b="b"/>
              <a:pathLst>
                <a:path w="13961" h="10392" extrusionOk="0">
                  <a:moveTo>
                    <a:pt x="9766" y="2069"/>
                  </a:moveTo>
                  <a:lnTo>
                    <a:pt x="9766" y="4449"/>
                  </a:lnTo>
                  <a:lnTo>
                    <a:pt x="8651" y="4449"/>
                  </a:lnTo>
                  <a:cubicBezTo>
                    <a:pt x="8680" y="4573"/>
                    <a:pt x="8696" y="4702"/>
                    <a:pt x="8696" y="4836"/>
                  </a:cubicBezTo>
                  <a:lnTo>
                    <a:pt x="8696" y="5792"/>
                  </a:lnTo>
                  <a:cubicBezTo>
                    <a:pt x="8696" y="5875"/>
                    <a:pt x="8689" y="5956"/>
                    <a:pt x="8678" y="6035"/>
                  </a:cubicBezTo>
                  <a:lnTo>
                    <a:pt x="9766" y="6035"/>
                  </a:lnTo>
                  <a:lnTo>
                    <a:pt x="9766" y="8418"/>
                  </a:lnTo>
                  <a:lnTo>
                    <a:pt x="8947" y="8418"/>
                  </a:lnTo>
                  <a:lnTo>
                    <a:pt x="8947" y="6854"/>
                  </a:lnTo>
                  <a:lnTo>
                    <a:pt x="8326" y="6854"/>
                  </a:lnTo>
                  <a:cubicBezTo>
                    <a:pt x="8012" y="7250"/>
                    <a:pt x="7525" y="7507"/>
                    <a:pt x="6981" y="7507"/>
                  </a:cubicBezTo>
                  <a:cubicBezTo>
                    <a:pt x="6436" y="7507"/>
                    <a:pt x="5951" y="7250"/>
                    <a:pt x="5637" y="6854"/>
                  </a:cubicBezTo>
                  <a:lnTo>
                    <a:pt x="5014" y="6854"/>
                  </a:lnTo>
                  <a:lnTo>
                    <a:pt x="5014" y="8418"/>
                  </a:lnTo>
                  <a:lnTo>
                    <a:pt x="4195" y="8418"/>
                  </a:lnTo>
                  <a:lnTo>
                    <a:pt x="4195" y="6035"/>
                  </a:lnTo>
                  <a:lnTo>
                    <a:pt x="5285" y="6035"/>
                  </a:lnTo>
                  <a:cubicBezTo>
                    <a:pt x="5273" y="5956"/>
                    <a:pt x="5267" y="5875"/>
                    <a:pt x="5267" y="5792"/>
                  </a:cubicBezTo>
                  <a:lnTo>
                    <a:pt x="5267" y="4836"/>
                  </a:lnTo>
                  <a:cubicBezTo>
                    <a:pt x="5267" y="4702"/>
                    <a:pt x="5282" y="4573"/>
                    <a:pt x="5311" y="4449"/>
                  </a:cubicBezTo>
                  <a:lnTo>
                    <a:pt x="4195" y="4449"/>
                  </a:lnTo>
                  <a:lnTo>
                    <a:pt x="4195" y="2069"/>
                  </a:lnTo>
                  <a:lnTo>
                    <a:pt x="5014" y="2069"/>
                  </a:lnTo>
                  <a:lnTo>
                    <a:pt x="5014" y="3631"/>
                  </a:lnTo>
                  <a:lnTo>
                    <a:pt x="5763" y="3631"/>
                  </a:lnTo>
                  <a:cubicBezTo>
                    <a:pt x="5981" y="3409"/>
                    <a:pt x="6261" y="3247"/>
                    <a:pt x="6571" y="3171"/>
                  </a:cubicBezTo>
                  <a:lnTo>
                    <a:pt x="6571" y="2069"/>
                  </a:lnTo>
                  <a:lnTo>
                    <a:pt x="7390" y="2069"/>
                  </a:lnTo>
                  <a:lnTo>
                    <a:pt x="7390" y="3171"/>
                  </a:lnTo>
                  <a:cubicBezTo>
                    <a:pt x="7702" y="3247"/>
                    <a:pt x="7980" y="3409"/>
                    <a:pt x="8200" y="3631"/>
                  </a:cubicBezTo>
                  <a:lnTo>
                    <a:pt x="8947" y="3631"/>
                  </a:lnTo>
                  <a:lnTo>
                    <a:pt x="8947" y="2069"/>
                  </a:lnTo>
                  <a:close/>
                  <a:moveTo>
                    <a:pt x="1" y="0"/>
                  </a:moveTo>
                  <a:lnTo>
                    <a:pt x="1" y="10392"/>
                  </a:lnTo>
                  <a:lnTo>
                    <a:pt x="13961" y="10392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55"/>
          <p:cNvGrpSpPr/>
          <p:nvPr/>
        </p:nvGrpSpPr>
        <p:grpSpPr>
          <a:xfrm>
            <a:off x="3708620" y="3125924"/>
            <a:ext cx="349050" cy="306375"/>
            <a:chOff x="4889375" y="2695975"/>
            <a:chExt cx="349050" cy="306375"/>
          </a:xfrm>
        </p:grpSpPr>
        <p:sp>
          <p:nvSpPr>
            <p:cNvPr id="2177" name="Google Shape;2177;p55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5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5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5"/>
          <p:cNvSpPr txBox="1"/>
          <p:nvPr/>
        </p:nvSpPr>
        <p:spPr>
          <a:xfrm>
            <a:off x="893700" y="189867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Antivirus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1" name="Google Shape;2181;p55"/>
          <p:cNvSpPr txBox="1"/>
          <p:nvPr/>
        </p:nvSpPr>
        <p:spPr>
          <a:xfrm>
            <a:off x="893700" y="3615402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Protection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2" name="Google Shape;2182;p55"/>
          <p:cNvSpPr txBox="1"/>
          <p:nvPr/>
        </p:nvSpPr>
        <p:spPr>
          <a:xfrm>
            <a:off x="3408300" y="420967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Cybersecurity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3" name="Google Shape;2183;p55"/>
          <p:cNvCxnSpPr>
            <a:stCxn id="2146" idx="3"/>
            <a:endCxn id="2181" idx="0"/>
          </p:cNvCxnSpPr>
          <p:nvPr/>
        </p:nvCxnSpPr>
        <p:spPr>
          <a:xfrm flipH="1">
            <a:off x="2057401" y="3279112"/>
            <a:ext cx="1440600" cy="336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4" name="Google Shape;2184;p55"/>
          <p:cNvCxnSpPr>
            <a:stCxn id="2182" idx="0"/>
            <a:endCxn id="2142" idx="0"/>
          </p:cNvCxnSpPr>
          <p:nvPr/>
        </p:nvCxnSpPr>
        <p:spPr>
          <a:xfrm rot="10800000">
            <a:off x="4571700" y="4008975"/>
            <a:ext cx="300" cy="200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85" name="Google Shape;2185;p55"/>
          <p:cNvCxnSpPr>
            <a:stCxn id="2144" idx="3"/>
            <a:endCxn id="2180" idx="2"/>
          </p:cNvCxnSpPr>
          <p:nvPr/>
        </p:nvCxnSpPr>
        <p:spPr>
          <a:xfrm rot="10800000">
            <a:off x="2057401" y="229287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86" name="Google Shape;2186;p55"/>
          <p:cNvSpPr txBox="1"/>
          <p:nvPr/>
        </p:nvSpPr>
        <p:spPr>
          <a:xfrm>
            <a:off x="5922900" y="189867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Security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87" name="Google Shape;2187;p55"/>
          <p:cNvSpPr txBox="1"/>
          <p:nvPr/>
        </p:nvSpPr>
        <p:spPr>
          <a:xfrm>
            <a:off x="5922900" y="3615402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Protection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188" name="Google Shape;2188;p55"/>
          <p:cNvCxnSpPr>
            <a:stCxn id="2145" idx="0"/>
            <a:endCxn id="2187" idx="0"/>
          </p:cNvCxnSpPr>
          <p:nvPr/>
        </p:nvCxnSpPr>
        <p:spPr>
          <a:xfrm>
            <a:off x="5645999" y="3279112"/>
            <a:ext cx="1440600" cy="336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89" name="Google Shape;2189;p55"/>
          <p:cNvCxnSpPr>
            <a:stCxn id="2143" idx="0"/>
            <a:endCxn id="2186" idx="2"/>
          </p:cNvCxnSpPr>
          <p:nvPr/>
        </p:nvCxnSpPr>
        <p:spPr>
          <a:xfrm rot="10800000" flipH="1">
            <a:off x="5645999" y="2292879"/>
            <a:ext cx="1440600" cy="2601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51" name="Google Shape;2151;p55"/>
          <p:cNvSpPr txBox="1"/>
          <p:nvPr/>
        </p:nvSpPr>
        <p:spPr>
          <a:xfrm>
            <a:off x="3408300" y="1228425"/>
            <a:ext cx="2327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Site threat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190" name="Google Shape;2190;p55"/>
          <p:cNvSpPr/>
          <p:nvPr/>
        </p:nvSpPr>
        <p:spPr>
          <a:xfrm rot="1771310">
            <a:off x="7763450" y="26912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5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264699" y="917077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5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knowledge graph</a:t>
            </a:r>
            <a:endParaRPr/>
          </a:p>
        </p:txBody>
      </p:sp>
      <p:cxnSp>
        <p:nvCxnSpPr>
          <p:cNvPr id="2197" name="Google Shape;2197;p56"/>
          <p:cNvCxnSpPr>
            <a:stCxn id="2198" idx="3"/>
            <a:endCxn id="2199" idx="1"/>
          </p:cNvCxnSpPr>
          <p:nvPr/>
        </p:nvCxnSpPr>
        <p:spPr>
          <a:xfrm>
            <a:off x="3381688" y="2746436"/>
            <a:ext cx="38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98" name="Google Shape;2198;p56"/>
          <p:cNvSpPr txBox="1"/>
          <p:nvPr/>
        </p:nvSpPr>
        <p:spPr>
          <a:xfrm>
            <a:off x="2581288" y="2552486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Against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00" name="Google Shape;2200;p56"/>
          <p:cNvCxnSpPr>
            <a:stCxn id="2198" idx="1"/>
            <a:endCxn id="2201" idx="3"/>
          </p:cNvCxnSpPr>
          <p:nvPr/>
        </p:nvCxnSpPr>
        <p:spPr>
          <a:xfrm rot="10800000">
            <a:off x="2195788" y="2746436"/>
            <a:ext cx="38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01" name="Google Shape;2201;p56"/>
          <p:cNvSpPr/>
          <p:nvPr/>
        </p:nvSpPr>
        <p:spPr>
          <a:xfrm>
            <a:off x="752663" y="2537036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Vulnerability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2" name="Google Shape;2202;p56"/>
          <p:cNvSpPr/>
          <p:nvPr/>
        </p:nvSpPr>
        <p:spPr>
          <a:xfrm>
            <a:off x="6948338" y="2536309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Vulnerability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3" name="Google Shape;2203;p56"/>
          <p:cNvCxnSpPr>
            <a:stCxn id="2204" idx="3"/>
            <a:endCxn id="2205" idx="1"/>
          </p:cNvCxnSpPr>
          <p:nvPr/>
        </p:nvCxnSpPr>
        <p:spPr>
          <a:xfrm>
            <a:off x="6479525" y="1572150"/>
            <a:ext cx="46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04" name="Google Shape;2204;p56"/>
          <p:cNvSpPr txBox="1"/>
          <p:nvPr/>
        </p:nvSpPr>
        <p:spPr>
          <a:xfrm>
            <a:off x="5679125" y="1378200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Leave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06" name="Google Shape;2206;p56"/>
          <p:cNvCxnSpPr>
            <a:stCxn id="2199" idx="0"/>
            <a:endCxn id="2204" idx="1"/>
          </p:cNvCxnSpPr>
          <p:nvPr/>
        </p:nvCxnSpPr>
        <p:spPr>
          <a:xfrm rot="-5400000">
            <a:off x="4601613" y="1459436"/>
            <a:ext cx="964800" cy="11904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07" name="Google Shape;2207;p56"/>
          <p:cNvSpPr txBox="1"/>
          <p:nvPr/>
        </p:nvSpPr>
        <p:spPr>
          <a:xfrm>
            <a:off x="5679125" y="3215072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Locate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08" name="Google Shape;2208;p56"/>
          <p:cNvCxnSpPr>
            <a:stCxn id="2199" idx="2"/>
            <a:endCxn id="2207" idx="1"/>
          </p:cNvCxnSpPr>
          <p:nvPr/>
        </p:nvCxnSpPr>
        <p:spPr>
          <a:xfrm rot="-5400000" flipH="1">
            <a:off x="4857363" y="2587286"/>
            <a:ext cx="453300" cy="11904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09" name="Google Shape;2209;p56"/>
          <p:cNvCxnSpPr>
            <a:stCxn id="2210" idx="3"/>
            <a:endCxn id="2202" idx="1"/>
          </p:cNvCxnSpPr>
          <p:nvPr/>
        </p:nvCxnSpPr>
        <p:spPr>
          <a:xfrm rot="10800000" flipH="1">
            <a:off x="6479525" y="2745775"/>
            <a:ext cx="468900" cy="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10" name="Google Shape;2210;p56"/>
          <p:cNvSpPr txBox="1"/>
          <p:nvPr/>
        </p:nvSpPr>
        <p:spPr>
          <a:xfrm>
            <a:off x="5679125" y="2552425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11" name="Google Shape;2211;p56"/>
          <p:cNvCxnSpPr>
            <a:stCxn id="2210" idx="1"/>
            <a:endCxn id="2199" idx="3"/>
          </p:cNvCxnSpPr>
          <p:nvPr/>
        </p:nvCxnSpPr>
        <p:spPr>
          <a:xfrm rot="10800000">
            <a:off x="5210225" y="2746375"/>
            <a:ext cx="46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212" name="Google Shape;2212;p56"/>
          <p:cNvCxnSpPr>
            <a:stCxn id="2201" idx="2"/>
            <a:endCxn id="2213" idx="1"/>
          </p:cNvCxnSpPr>
          <p:nvPr/>
        </p:nvCxnSpPr>
        <p:spPr>
          <a:xfrm rot="-5400000" flipH="1">
            <a:off x="1373812" y="3056186"/>
            <a:ext cx="1128300" cy="9276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3" name="Google Shape;2213;p56"/>
          <p:cNvSpPr/>
          <p:nvPr/>
        </p:nvSpPr>
        <p:spPr>
          <a:xfrm>
            <a:off x="2401763" y="3874843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14" name="Google Shape;2214;p56"/>
          <p:cNvCxnSpPr>
            <a:stCxn id="2215" idx="3"/>
            <a:endCxn id="2216" idx="1"/>
          </p:cNvCxnSpPr>
          <p:nvPr/>
        </p:nvCxnSpPr>
        <p:spPr>
          <a:xfrm>
            <a:off x="6479525" y="4071668"/>
            <a:ext cx="46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15" name="Google Shape;2215;p56"/>
          <p:cNvSpPr txBox="1"/>
          <p:nvPr/>
        </p:nvSpPr>
        <p:spPr>
          <a:xfrm>
            <a:off x="5679125" y="3877718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Against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17" name="Google Shape;2217;p56"/>
          <p:cNvCxnSpPr>
            <a:stCxn id="2215" idx="1"/>
            <a:endCxn id="2213" idx="3"/>
          </p:cNvCxnSpPr>
          <p:nvPr/>
        </p:nvCxnSpPr>
        <p:spPr>
          <a:xfrm flipH="1">
            <a:off x="3844625" y="4071668"/>
            <a:ext cx="1834500" cy="1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16" name="Google Shape;2216;p56"/>
          <p:cNvSpPr/>
          <p:nvPr/>
        </p:nvSpPr>
        <p:spPr>
          <a:xfrm>
            <a:off x="6948338" y="3862268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Location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18" name="Google Shape;2218;p56"/>
          <p:cNvCxnSpPr>
            <a:stCxn id="2216" idx="1"/>
            <a:endCxn id="2207" idx="3"/>
          </p:cNvCxnSpPr>
          <p:nvPr/>
        </p:nvCxnSpPr>
        <p:spPr>
          <a:xfrm rot="10800000">
            <a:off x="6479438" y="3408968"/>
            <a:ext cx="468900" cy="662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05" name="Google Shape;2205;p56"/>
          <p:cNvSpPr/>
          <p:nvPr/>
        </p:nvSpPr>
        <p:spPr>
          <a:xfrm>
            <a:off x="6948338" y="1362750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Evidence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19" name="Google Shape;2219;p56"/>
          <p:cNvCxnSpPr>
            <a:stCxn id="2220" idx="2"/>
            <a:endCxn id="2202" idx="0"/>
          </p:cNvCxnSpPr>
          <p:nvPr/>
        </p:nvCxnSpPr>
        <p:spPr>
          <a:xfrm>
            <a:off x="7669838" y="2352880"/>
            <a:ext cx="0" cy="18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20" name="Google Shape;2220;p56"/>
          <p:cNvSpPr txBox="1"/>
          <p:nvPr/>
        </p:nvSpPr>
        <p:spPr>
          <a:xfrm>
            <a:off x="7269638" y="1964980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Depend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21" name="Google Shape;2221;p56"/>
          <p:cNvCxnSpPr>
            <a:stCxn id="2220" idx="0"/>
            <a:endCxn id="2205" idx="2"/>
          </p:cNvCxnSpPr>
          <p:nvPr/>
        </p:nvCxnSpPr>
        <p:spPr>
          <a:xfrm rot="10800000">
            <a:off x="7669838" y="1781680"/>
            <a:ext cx="0" cy="18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222" name="Google Shape;2222;p56"/>
          <p:cNvCxnSpPr>
            <a:stCxn id="2223" idx="2"/>
            <a:endCxn id="2216" idx="0"/>
          </p:cNvCxnSpPr>
          <p:nvPr/>
        </p:nvCxnSpPr>
        <p:spPr>
          <a:xfrm>
            <a:off x="7669838" y="3602639"/>
            <a:ext cx="0" cy="259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23" name="Google Shape;2223;p56"/>
          <p:cNvSpPr txBox="1"/>
          <p:nvPr/>
        </p:nvSpPr>
        <p:spPr>
          <a:xfrm>
            <a:off x="7269638" y="3214739"/>
            <a:ext cx="80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Depend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24" name="Google Shape;2224;p56"/>
          <p:cNvCxnSpPr>
            <a:stCxn id="2223" idx="0"/>
            <a:endCxn id="2202" idx="2"/>
          </p:cNvCxnSpPr>
          <p:nvPr/>
        </p:nvCxnSpPr>
        <p:spPr>
          <a:xfrm rot="10800000">
            <a:off x="7669838" y="2955239"/>
            <a:ext cx="0" cy="259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99" name="Google Shape;2199;p56"/>
          <p:cNvSpPr/>
          <p:nvPr/>
        </p:nvSpPr>
        <p:spPr>
          <a:xfrm>
            <a:off x="3767313" y="2537036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Threat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5" name="Google Shape;2225;p56"/>
          <p:cNvSpPr/>
          <p:nvPr/>
        </p:nvSpPr>
        <p:spPr>
          <a:xfrm rot="1771310">
            <a:off x="3353988" y="155165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6" name="Google Shape;2226;p5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1306137" y="1620977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717301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7"/>
          <p:cNvSpPr/>
          <p:nvPr/>
        </p:nvSpPr>
        <p:spPr>
          <a:xfrm>
            <a:off x="717301" y="316676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590518" y="157473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Sun. It's also the fourth-largest object by diameter in the Solar System </a:t>
            </a:r>
            <a:endParaRPr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 and the only one that harbors life in the Solar System</a:t>
            </a:r>
            <a:endParaRPr/>
          </a:p>
        </p:txBody>
      </p:sp>
      <p:sp>
        <p:nvSpPr>
          <p:cNvPr id="2236" name="Google Shape;2236;p57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It's the fourth-brightest object in the night sky. It was named after the Roman god of the skies and lightning</a:t>
            </a:r>
            <a:endParaRPr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money</a:t>
            </a:r>
            <a:endParaRPr/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</a:t>
            </a:r>
            <a:endParaRPr/>
          </a:p>
        </p:txBody>
      </p:sp>
      <p:sp>
        <p:nvSpPr>
          <p:cNvPr id="2239" name="Google Shape;2239;p57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online shopping</a:t>
            </a:r>
            <a:endParaRPr/>
          </a:p>
        </p:txBody>
      </p:sp>
      <p:sp>
        <p:nvSpPr>
          <p:cNvPr id="2240" name="Google Shape;2240;p5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payment concepts</a:t>
            </a:r>
            <a:endParaRPr/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19910" y="749036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4746594" y="1686562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873364" y="168657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57"/>
          <p:cNvGrpSpPr/>
          <p:nvPr/>
        </p:nvGrpSpPr>
        <p:grpSpPr>
          <a:xfrm>
            <a:off x="873376" y="3278563"/>
            <a:ext cx="349050" cy="349075"/>
            <a:chOff x="7887000" y="2127775"/>
            <a:chExt cx="349050" cy="349075"/>
          </a:xfrm>
        </p:grpSpPr>
        <p:sp>
          <p:nvSpPr>
            <p:cNvPr id="2253" name="Google Shape;2253;p57"/>
            <p:cNvSpPr/>
            <p:nvPr/>
          </p:nvSpPr>
          <p:spPr>
            <a:xfrm>
              <a:off x="7887000" y="2127775"/>
              <a:ext cx="115100" cy="25375"/>
            </a:xfrm>
            <a:custGeom>
              <a:avLst/>
              <a:gdLst/>
              <a:ahLst/>
              <a:cxnLst/>
              <a:rect l="l" t="t" r="r" b="b"/>
              <a:pathLst>
                <a:path w="4604" h="1015" extrusionOk="0">
                  <a:moveTo>
                    <a:pt x="0" y="1"/>
                  </a:moveTo>
                  <a:lnTo>
                    <a:pt x="0" y="1015"/>
                  </a:lnTo>
                  <a:lnTo>
                    <a:pt x="4104" y="1015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8039675" y="2280475"/>
              <a:ext cx="43675" cy="34250"/>
            </a:xfrm>
            <a:custGeom>
              <a:avLst/>
              <a:gdLst/>
              <a:ahLst/>
              <a:cxnLst/>
              <a:rect l="l" t="t" r="r" b="b"/>
              <a:pathLst>
                <a:path w="1747" h="1370" extrusionOk="0">
                  <a:moveTo>
                    <a:pt x="874" y="1"/>
                  </a:moveTo>
                  <a:cubicBezTo>
                    <a:pt x="391" y="1"/>
                    <a:pt x="1" y="393"/>
                    <a:pt x="1" y="875"/>
                  </a:cubicBezTo>
                  <a:lnTo>
                    <a:pt x="1" y="1370"/>
                  </a:lnTo>
                  <a:lnTo>
                    <a:pt x="1747" y="1370"/>
                  </a:lnTo>
                  <a:lnTo>
                    <a:pt x="1747" y="875"/>
                  </a:lnTo>
                  <a:cubicBezTo>
                    <a:pt x="1747" y="393"/>
                    <a:pt x="1355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887000" y="2127775"/>
              <a:ext cx="349050" cy="68775"/>
            </a:xfrm>
            <a:custGeom>
              <a:avLst/>
              <a:gdLst/>
              <a:ahLst/>
              <a:cxnLst/>
              <a:rect l="l" t="t" r="r" b="b"/>
              <a:pathLst>
                <a:path w="13962" h="2751" extrusionOk="0">
                  <a:moveTo>
                    <a:pt x="9263" y="942"/>
                  </a:moveTo>
                  <a:lnTo>
                    <a:pt x="9263" y="1760"/>
                  </a:lnTo>
                  <a:lnTo>
                    <a:pt x="8444" y="1760"/>
                  </a:lnTo>
                  <a:lnTo>
                    <a:pt x="8444" y="942"/>
                  </a:lnTo>
                  <a:close/>
                  <a:moveTo>
                    <a:pt x="10916" y="942"/>
                  </a:moveTo>
                  <a:lnTo>
                    <a:pt x="10916" y="1760"/>
                  </a:lnTo>
                  <a:lnTo>
                    <a:pt x="10098" y="1760"/>
                  </a:lnTo>
                  <a:lnTo>
                    <a:pt x="10098" y="942"/>
                  </a:lnTo>
                  <a:close/>
                  <a:moveTo>
                    <a:pt x="12571" y="942"/>
                  </a:moveTo>
                  <a:lnTo>
                    <a:pt x="12571" y="1760"/>
                  </a:lnTo>
                  <a:lnTo>
                    <a:pt x="11753" y="1760"/>
                  </a:lnTo>
                  <a:lnTo>
                    <a:pt x="11753" y="942"/>
                  </a:lnTo>
                  <a:close/>
                  <a:moveTo>
                    <a:pt x="5514" y="1"/>
                  </a:moveTo>
                  <a:lnTo>
                    <a:pt x="4613" y="1833"/>
                  </a:lnTo>
                  <a:lnTo>
                    <a:pt x="0" y="1833"/>
                  </a:lnTo>
                  <a:lnTo>
                    <a:pt x="0" y="2751"/>
                  </a:lnTo>
                  <a:lnTo>
                    <a:pt x="13962" y="2751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8020925" y="2335175"/>
              <a:ext cx="81150" cy="71475"/>
            </a:xfrm>
            <a:custGeom>
              <a:avLst/>
              <a:gdLst/>
              <a:ahLst/>
              <a:cxnLst/>
              <a:rect l="l" t="t" r="r" b="b"/>
              <a:pathLst>
                <a:path w="3246" h="2859" extrusionOk="0">
                  <a:moveTo>
                    <a:pt x="0" y="0"/>
                  </a:moveTo>
                  <a:lnTo>
                    <a:pt x="2" y="2859"/>
                  </a:lnTo>
                  <a:lnTo>
                    <a:pt x="1214" y="2859"/>
                  </a:lnTo>
                  <a:lnTo>
                    <a:pt x="1214" y="954"/>
                  </a:lnTo>
                  <a:lnTo>
                    <a:pt x="2032" y="954"/>
                  </a:lnTo>
                  <a:lnTo>
                    <a:pt x="2032" y="2859"/>
                  </a:lnTo>
                  <a:lnTo>
                    <a:pt x="3246" y="2859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887000" y="2217000"/>
              <a:ext cx="349050" cy="259850"/>
            </a:xfrm>
            <a:custGeom>
              <a:avLst/>
              <a:gdLst/>
              <a:ahLst/>
              <a:cxnLst/>
              <a:rect l="l" t="t" r="r" b="b"/>
              <a:pathLst>
                <a:path w="13962" h="10394" extrusionOk="0">
                  <a:moveTo>
                    <a:pt x="6981" y="1723"/>
                  </a:moveTo>
                  <a:cubicBezTo>
                    <a:pt x="7913" y="1723"/>
                    <a:pt x="8672" y="2482"/>
                    <a:pt x="8672" y="3414"/>
                  </a:cubicBezTo>
                  <a:lnTo>
                    <a:pt x="8672" y="3909"/>
                  </a:lnTo>
                  <a:lnTo>
                    <a:pt x="9421" y="3909"/>
                  </a:lnTo>
                  <a:lnTo>
                    <a:pt x="9421" y="8404"/>
                  </a:lnTo>
                  <a:lnTo>
                    <a:pt x="4540" y="8404"/>
                  </a:lnTo>
                  <a:lnTo>
                    <a:pt x="4540" y="3909"/>
                  </a:lnTo>
                  <a:lnTo>
                    <a:pt x="5289" y="3909"/>
                  </a:lnTo>
                  <a:lnTo>
                    <a:pt x="5289" y="3414"/>
                  </a:lnTo>
                  <a:cubicBezTo>
                    <a:pt x="5289" y="2482"/>
                    <a:pt x="6048" y="1723"/>
                    <a:pt x="6981" y="1723"/>
                  </a:cubicBezTo>
                  <a:close/>
                  <a:moveTo>
                    <a:pt x="0" y="0"/>
                  </a:moveTo>
                  <a:lnTo>
                    <a:pt x="0" y="10393"/>
                  </a:lnTo>
                  <a:lnTo>
                    <a:pt x="13962" y="10393"/>
                  </a:lnTo>
                  <a:lnTo>
                    <a:pt x="1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257196" y="230291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Cyberattacks in education</a:t>
            </a:r>
            <a:endParaRPr/>
          </a:p>
        </p:txBody>
      </p:sp>
      <p:grpSp>
        <p:nvGrpSpPr>
          <p:cNvPr id="2265" name="Google Shape;2265;p58"/>
          <p:cNvGrpSpPr/>
          <p:nvPr/>
        </p:nvGrpSpPr>
        <p:grpSpPr>
          <a:xfrm>
            <a:off x="6347313" y="1538038"/>
            <a:ext cx="349000" cy="269125"/>
            <a:chOff x="7146350" y="2167750"/>
            <a:chExt cx="349000" cy="269125"/>
          </a:xfrm>
        </p:grpSpPr>
        <p:sp>
          <p:nvSpPr>
            <p:cNvPr id="2266" name="Google Shape;2266;p58"/>
            <p:cNvSpPr/>
            <p:nvPr/>
          </p:nvSpPr>
          <p:spPr>
            <a:xfrm>
              <a:off x="7146350" y="2167750"/>
              <a:ext cx="349000" cy="269125"/>
            </a:xfrm>
            <a:custGeom>
              <a:avLst/>
              <a:gdLst/>
              <a:ahLst/>
              <a:cxnLst/>
              <a:rect l="l" t="t" r="r" b="b"/>
              <a:pathLst>
                <a:path w="13960" h="10765" extrusionOk="0">
                  <a:moveTo>
                    <a:pt x="9583" y="3304"/>
                  </a:moveTo>
                  <a:lnTo>
                    <a:pt x="9583" y="4133"/>
                  </a:lnTo>
                  <a:lnTo>
                    <a:pt x="8765" y="4133"/>
                  </a:lnTo>
                  <a:lnTo>
                    <a:pt x="8765" y="3304"/>
                  </a:lnTo>
                  <a:close/>
                  <a:moveTo>
                    <a:pt x="4482" y="1"/>
                  </a:moveTo>
                  <a:cubicBezTo>
                    <a:pt x="3026" y="1"/>
                    <a:pt x="1842" y="1185"/>
                    <a:pt x="1842" y="2641"/>
                  </a:cubicBezTo>
                  <a:cubicBezTo>
                    <a:pt x="1842" y="4096"/>
                    <a:pt x="3026" y="5282"/>
                    <a:pt x="4482" y="5282"/>
                  </a:cubicBezTo>
                  <a:lnTo>
                    <a:pt x="5311" y="5282"/>
                  </a:lnTo>
                  <a:lnTo>
                    <a:pt x="5311" y="6990"/>
                  </a:lnTo>
                  <a:cubicBezTo>
                    <a:pt x="4889" y="7122"/>
                    <a:pt x="4557" y="7454"/>
                    <a:pt x="4425" y="7874"/>
                  </a:cubicBezTo>
                  <a:lnTo>
                    <a:pt x="2660" y="7874"/>
                  </a:lnTo>
                  <a:lnTo>
                    <a:pt x="2660" y="5803"/>
                  </a:lnTo>
                  <a:lnTo>
                    <a:pt x="0" y="5803"/>
                  </a:lnTo>
                  <a:lnTo>
                    <a:pt x="0" y="10765"/>
                  </a:lnTo>
                  <a:lnTo>
                    <a:pt x="2660" y="10765"/>
                  </a:lnTo>
                  <a:lnTo>
                    <a:pt x="2660" y="8693"/>
                  </a:lnTo>
                  <a:lnTo>
                    <a:pt x="4425" y="8693"/>
                  </a:lnTo>
                  <a:cubicBezTo>
                    <a:pt x="4598" y="9242"/>
                    <a:pt x="5112" y="9642"/>
                    <a:pt x="5719" y="9642"/>
                  </a:cubicBezTo>
                  <a:cubicBezTo>
                    <a:pt x="6468" y="9642"/>
                    <a:pt x="7077" y="9032"/>
                    <a:pt x="7077" y="8283"/>
                  </a:cubicBezTo>
                  <a:cubicBezTo>
                    <a:pt x="7077" y="7678"/>
                    <a:pt x="6678" y="7163"/>
                    <a:pt x="6128" y="6988"/>
                  </a:cubicBezTo>
                  <a:lnTo>
                    <a:pt x="6128" y="5280"/>
                  </a:lnTo>
                  <a:lnTo>
                    <a:pt x="10736" y="5280"/>
                  </a:lnTo>
                  <a:lnTo>
                    <a:pt x="10736" y="2784"/>
                  </a:lnTo>
                  <a:lnTo>
                    <a:pt x="13960" y="935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435150" y="2221625"/>
              <a:ext cx="48150" cy="62975"/>
            </a:xfrm>
            <a:custGeom>
              <a:avLst/>
              <a:gdLst/>
              <a:ahLst/>
              <a:cxnLst/>
              <a:rect l="l" t="t" r="r" b="b"/>
              <a:pathLst>
                <a:path w="1926" h="2519" extrusionOk="0">
                  <a:moveTo>
                    <a:pt x="1925" y="0"/>
                  </a:moveTo>
                  <a:lnTo>
                    <a:pt x="1" y="1103"/>
                  </a:lnTo>
                  <a:lnTo>
                    <a:pt x="1" y="2518"/>
                  </a:lnTo>
                  <a:lnTo>
                    <a:pt x="1925" y="2518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8"/>
          <p:cNvGrpSpPr/>
          <p:nvPr/>
        </p:nvGrpSpPr>
        <p:grpSpPr>
          <a:xfrm>
            <a:off x="780638" y="1544963"/>
            <a:ext cx="349025" cy="255275"/>
            <a:chOff x="6398500" y="2721525"/>
            <a:chExt cx="349025" cy="255275"/>
          </a:xfrm>
        </p:grpSpPr>
        <p:sp>
          <p:nvSpPr>
            <p:cNvPr id="2269" name="Google Shape;2269;p58"/>
            <p:cNvSpPr/>
            <p:nvPr/>
          </p:nvSpPr>
          <p:spPr>
            <a:xfrm>
              <a:off x="6529775" y="2900475"/>
              <a:ext cx="86450" cy="76325"/>
            </a:xfrm>
            <a:custGeom>
              <a:avLst/>
              <a:gdLst/>
              <a:ahLst/>
              <a:cxnLst/>
              <a:rect l="l" t="t" r="r" b="b"/>
              <a:pathLst>
                <a:path w="3458" h="3053" extrusionOk="0">
                  <a:moveTo>
                    <a:pt x="1" y="0"/>
                  </a:moveTo>
                  <a:lnTo>
                    <a:pt x="1" y="3053"/>
                  </a:lnTo>
                  <a:lnTo>
                    <a:pt x="1320" y="3053"/>
                  </a:lnTo>
                  <a:lnTo>
                    <a:pt x="1320" y="992"/>
                  </a:lnTo>
                  <a:lnTo>
                    <a:pt x="2138" y="992"/>
                  </a:lnTo>
                  <a:lnTo>
                    <a:pt x="2138" y="3053"/>
                  </a:lnTo>
                  <a:lnTo>
                    <a:pt x="3458" y="3053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398500" y="2721525"/>
              <a:ext cx="349025" cy="222425"/>
            </a:xfrm>
            <a:custGeom>
              <a:avLst/>
              <a:gdLst/>
              <a:ahLst/>
              <a:cxnLst/>
              <a:rect l="l" t="t" r="r" b="b"/>
              <a:pathLst>
                <a:path w="13961" h="8897" extrusionOk="0">
                  <a:moveTo>
                    <a:pt x="8167" y="1"/>
                  </a:moveTo>
                  <a:cubicBezTo>
                    <a:pt x="7461" y="1"/>
                    <a:pt x="6769" y="245"/>
                    <a:pt x="6220" y="689"/>
                  </a:cubicBezTo>
                  <a:cubicBezTo>
                    <a:pt x="5791" y="1036"/>
                    <a:pt x="5462" y="1494"/>
                    <a:pt x="5266" y="2006"/>
                  </a:cubicBezTo>
                  <a:cubicBezTo>
                    <a:pt x="5119" y="1980"/>
                    <a:pt x="4969" y="1967"/>
                    <a:pt x="4817" y="1967"/>
                  </a:cubicBezTo>
                  <a:cubicBezTo>
                    <a:pt x="4223" y="1967"/>
                    <a:pt x="3641" y="2172"/>
                    <a:pt x="3180" y="2544"/>
                  </a:cubicBezTo>
                  <a:cubicBezTo>
                    <a:pt x="2809" y="2841"/>
                    <a:pt x="2527" y="3238"/>
                    <a:pt x="2363" y="3681"/>
                  </a:cubicBezTo>
                  <a:cubicBezTo>
                    <a:pt x="1039" y="3807"/>
                    <a:pt x="0" y="4926"/>
                    <a:pt x="0" y="6282"/>
                  </a:cubicBezTo>
                  <a:cubicBezTo>
                    <a:pt x="0" y="7724"/>
                    <a:pt x="1173" y="8896"/>
                    <a:pt x="2613" y="8896"/>
                  </a:cubicBezTo>
                  <a:lnTo>
                    <a:pt x="4433" y="8896"/>
                  </a:lnTo>
                  <a:lnTo>
                    <a:pt x="4433" y="6340"/>
                  </a:lnTo>
                  <a:lnTo>
                    <a:pt x="5222" y="6340"/>
                  </a:lnTo>
                  <a:lnTo>
                    <a:pt x="5222" y="5798"/>
                  </a:lnTo>
                  <a:cubicBezTo>
                    <a:pt x="5222" y="4829"/>
                    <a:pt x="6010" y="4040"/>
                    <a:pt x="6979" y="4040"/>
                  </a:cubicBezTo>
                  <a:cubicBezTo>
                    <a:pt x="7950" y="4040"/>
                    <a:pt x="8739" y="4829"/>
                    <a:pt x="8739" y="5798"/>
                  </a:cubicBezTo>
                  <a:lnTo>
                    <a:pt x="8739" y="6340"/>
                  </a:lnTo>
                  <a:lnTo>
                    <a:pt x="9527" y="6340"/>
                  </a:lnTo>
                  <a:lnTo>
                    <a:pt x="9527" y="8896"/>
                  </a:lnTo>
                  <a:lnTo>
                    <a:pt x="10858" y="8896"/>
                  </a:lnTo>
                  <a:cubicBezTo>
                    <a:pt x="12570" y="8896"/>
                    <a:pt x="13960" y="7506"/>
                    <a:pt x="13960" y="5794"/>
                  </a:cubicBezTo>
                  <a:cubicBezTo>
                    <a:pt x="13960" y="4215"/>
                    <a:pt x="12773" y="2907"/>
                    <a:pt x="11244" y="2717"/>
                  </a:cubicBezTo>
                  <a:cubicBezTo>
                    <a:pt x="11053" y="1188"/>
                    <a:pt x="9746" y="1"/>
                    <a:pt x="8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6549450" y="2842925"/>
              <a:ext cx="47075" cy="37100"/>
            </a:xfrm>
            <a:custGeom>
              <a:avLst/>
              <a:gdLst/>
              <a:ahLst/>
              <a:cxnLst/>
              <a:rect l="l" t="t" r="r" b="b"/>
              <a:pathLst>
                <a:path w="1883" h="1484" extrusionOk="0">
                  <a:moveTo>
                    <a:pt x="941" y="1"/>
                  </a:moveTo>
                  <a:cubicBezTo>
                    <a:pt x="424" y="1"/>
                    <a:pt x="1" y="424"/>
                    <a:pt x="1" y="942"/>
                  </a:cubicBezTo>
                  <a:lnTo>
                    <a:pt x="1" y="1484"/>
                  </a:lnTo>
                  <a:lnTo>
                    <a:pt x="1882" y="1484"/>
                  </a:lnTo>
                  <a:lnTo>
                    <a:pt x="1882" y="942"/>
                  </a:lnTo>
                  <a:cubicBezTo>
                    <a:pt x="1882" y="424"/>
                    <a:pt x="146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58"/>
          <p:cNvSpPr txBox="1"/>
          <p:nvPr/>
        </p:nvSpPr>
        <p:spPr>
          <a:xfrm>
            <a:off x="1871750" y="2458713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7%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3" name="Google Shape;2273;p58"/>
          <p:cNvSpPr txBox="1"/>
          <p:nvPr/>
        </p:nvSpPr>
        <p:spPr>
          <a:xfrm>
            <a:off x="1200175" y="2461863"/>
            <a:ext cx="746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Denial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74" name="Google Shape;2274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6140425"/>
              <a:gd name="adj2" fmla="val 17265919"/>
            </a:avLst>
          </a:prstGeom>
          <a:gradFill>
            <a:gsLst>
              <a:gs pos="0">
                <a:srgbClr val="FFFFFF">
                  <a:alpha val="60784"/>
                </a:srgbClr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58"/>
          <p:cNvSpPr txBox="1"/>
          <p:nvPr/>
        </p:nvSpPr>
        <p:spPr>
          <a:xfrm>
            <a:off x="4397475" y="2923152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12%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6" name="Google Shape;2276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17261945"/>
              <a:gd name="adj2" fmla="val 20335648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8"/>
          <p:cNvSpPr txBox="1"/>
          <p:nvPr/>
        </p:nvSpPr>
        <p:spPr>
          <a:xfrm>
            <a:off x="4397475" y="3613469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36%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278" name="Google Shape;2278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20333785"/>
              <a:gd name="adj2" fmla="val 6493561"/>
            </a:avLst>
          </a:pr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8"/>
          <p:cNvCxnSpPr>
            <a:stCxn id="2280" idx="6"/>
            <a:endCxn id="2277" idx="1"/>
          </p:cNvCxnSpPr>
          <p:nvPr/>
        </p:nvCxnSpPr>
        <p:spPr>
          <a:xfrm>
            <a:off x="3953525" y="3809700"/>
            <a:ext cx="4440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1" name="Google Shape;2281;p58"/>
          <p:cNvSpPr/>
          <p:nvPr/>
        </p:nvSpPr>
        <p:spPr>
          <a:xfrm>
            <a:off x="2823281" y="2817035"/>
            <a:ext cx="1423059" cy="1423059"/>
          </a:xfrm>
          <a:prstGeom prst="pie">
            <a:avLst>
              <a:gd name="adj1" fmla="val 6494981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58"/>
          <p:cNvGrpSpPr/>
          <p:nvPr/>
        </p:nvGrpSpPr>
        <p:grpSpPr>
          <a:xfrm>
            <a:off x="3151864" y="3021666"/>
            <a:ext cx="881771" cy="846084"/>
            <a:chOff x="3151864" y="3021666"/>
            <a:chExt cx="881771" cy="846084"/>
          </a:xfrm>
        </p:grpSpPr>
        <p:sp>
          <p:nvSpPr>
            <p:cNvPr id="2283" name="Google Shape;2283;p58"/>
            <p:cNvSpPr/>
            <p:nvPr/>
          </p:nvSpPr>
          <p:spPr>
            <a:xfrm>
              <a:off x="3551749" y="3021666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3917535" y="3178958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3837425" y="3751650"/>
              <a:ext cx="116100" cy="116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3151864" y="3254971"/>
              <a:ext cx="116095" cy="116095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58"/>
          <p:cNvSpPr txBox="1"/>
          <p:nvPr/>
        </p:nvSpPr>
        <p:spPr>
          <a:xfrm>
            <a:off x="1871750" y="3115921"/>
            <a:ext cx="8004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rPr>
              <a:t>45%</a:t>
            </a:r>
            <a:endParaRPr sz="2400">
              <a:solidFill>
                <a:schemeClr val="dk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cxnSp>
        <p:nvCxnSpPr>
          <p:cNvPr id="2287" name="Google Shape;2287;p58"/>
          <p:cNvCxnSpPr>
            <a:stCxn id="2284" idx="6"/>
            <a:endCxn id="2275" idx="1"/>
          </p:cNvCxnSpPr>
          <p:nvPr/>
        </p:nvCxnSpPr>
        <p:spPr>
          <a:xfrm rot="10800000" flipH="1">
            <a:off x="4033635" y="3120308"/>
            <a:ext cx="363900" cy="1167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88" name="Google Shape;2288;p58"/>
          <p:cNvSpPr txBox="1"/>
          <p:nvPr/>
        </p:nvSpPr>
        <p:spPr>
          <a:xfrm>
            <a:off x="5123050" y="2925261"/>
            <a:ext cx="1195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Ransomware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9" name="Google Shape;2289;p58"/>
          <p:cNvSpPr txBox="1"/>
          <p:nvPr/>
        </p:nvSpPr>
        <p:spPr>
          <a:xfrm>
            <a:off x="5123050" y="3614525"/>
            <a:ext cx="1195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breach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0" name="Google Shape;2290;p58"/>
          <p:cNvSpPr txBox="1"/>
          <p:nvPr/>
        </p:nvSpPr>
        <p:spPr>
          <a:xfrm>
            <a:off x="1200175" y="3119071"/>
            <a:ext cx="746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Other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91" name="Google Shape;2291;p58"/>
          <p:cNvCxnSpPr>
            <a:stCxn id="2272" idx="3"/>
            <a:endCxn id="2283" idx="0"/>
          </p:cNvCxnSpPr>
          <p:nvPr/>
        </p:nvCxnSpPr>
        <p:spPr>
          <a:xfrm>
            <a:off x="2672150" y="2655813"/>
            <a:ext cx="937500" cy="3660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2" name="Google Shape;2292;p58"/>
          <p:cNvSpPr txBox="1">
            <a:spLocks noGrp="1"/>
          </p:cNvSpPr>
          <p:nvPr>
            <p:ph type="title" idx="4294967295"/>
          </p:nvPr>
        </p:nvSpPr>
        <p:spPr>
          <a:xfrm>
            <a:off x="1206750" y="1475500"/>
            <a:ext cx="50631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Information</a:t>
            </a:r>
            <a:endParaRPr sz="2700"/>
          </a:p>
        </p:txBody>
      </p:sp>
      <p:cxnSp>
        <p:nvCxnSpPr>
          <p:cNvPr id="2293" name="Google Shape;2293;p58"/>
          <p:cNvCxnSpPr>
            <a:stCxn id="2285" idx="2"/>
            <a:endCxn id="2286" idx="3"/>
          </p:cNvCxnSpPr>
          <p:nvPr/>
        </p:nvCxnSpPr>
        <p:spPr>
          <a:xfrm rot="10800000">
            <a:off x="2672164" y="3313018"/>
            <a:ext cx="47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294" name="Google Shape;2294;p58"/>
          <p:cNvSpPr txBox="1"/>
          <p:nvPr/>
        </p:nvSpPr>
        <p:spPr>
          <a:xfrm>
            <a:off x="1206750" y="1821054"/>
            <a:ext cx="50631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Earth is the third planet from the Sun and the only one that harbors life in the Solar System. This is where we all live on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5" name="Google Shape;2295;p58"/>
          <p:cNvSpPr/>
          <p:nvPr/>
        </p:nvSpPr>
        <p:spPr>
          <a:xfrm>
            <a:off x="1071605" y="3773125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21 m of people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96" name="Google Shape;2296;p58"/>
          <p:cNvCxnSpPr>
            <a:stCxn id="2295" idx="3"/>
            <a:endCxn id="2285" idx="2"/>
          </p:cNvCxnSpPr>
          <p:nvPr/>
        </p:nvCxnSpPr>
        <p:spPr>
          <a:xfrm rot="10800000" flipH="1">
            <a:off x="2514605" y="3312925"/>
            <a:ext cx="637200" cy="669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97" name="Google Shape;2297;p58"/>
          <p:cNvSpPr txBox="1">
            <a:spLocks noGrp="1"/>
          </p:cNvSpPr>
          <p:nvPr>
            <p:ph type="title" idx="4294967295"/>
          </p:nvPr>
        </p:nvSpPr>
        <p:spPr>
          <a:xfrm>
            <a:off x="6820225" y="1475500"/>
            <a:ext cx="11952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Cases </a:t>
            </a:r>
            <a:endParaRPr sz="2700"/>
          </a:p>
        </p:txBody>
      </p:sp>
      <p:sp>
        <p:nvSpPr>
          <p:cNvPr id="2298" name="Google Shape;2298;p58"/>
          <p:cNvSpPr/>
          <p:nvPr/>
        </p:nvSpPr>
        <p:spPr>
          <a:xfrm>
            <a:off x="6696325" y="3294449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400 schools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9" name="Google Shape;2299;p58"/>
          <p:cNvSpPr/>
          <p:nvPr/>
        </p:nvSpPr>
        <p:spPr>
          <a:xfrm>
            <a:off x="6696325" y="1959638"/>
            <a:ext cx="14430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1,200 students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00" name="Google Shape;2300;p58"/>
          <p:cNvCxnSpPr>
            <a:stCxn id="2301" idx="2"/>
          </p:cNvCxnSpPr>
          <p:nvPr/>
        </p:nvCxnSpPr>
        <p:spPr>
          <a:xfrm>
            <a:off x="7417825" y="3030393"/>
            <a:ext cx="0" cy="18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01" name="Google Shape;2301;p58"/>
          <p:cNvSpPr txBox="1"/>
          <p:nvPr/>
        </p:nvSpPr>
        <p:spPr>
          <a:xfrm>
            <a:off x="6820225" y="2642493"/>
            <a:ext cx="1195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Affected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302" name="Google Shape;2302;p58"/>
          <p:cNvCxnSpPr>
            <a:stCxn id="2301" idx="0"/>
            <a:endCxn id="2299" idx="2"/>
          </p:cNvCxnSpPr>
          <p:nvPr/>
        </p:nvCxnSpPr>
        <p:spPr>
          <a:xfrm rot="10800000">
            <a:off x="7417825" y="2378493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03" name="Google Shape;2303;p58"/>
          <p:cNvSpPr txBox="1"/>
          <p:nvPr/>
        </p:nvSpPr>
        <p:spPr>
          <a:xfrm>
            <a:off x="6820225" y="3977305"/>
            <a:ext cx="1195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Hacked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304" name="Google Shape;2304;p58"/>
          <p:cNvCxnSpPr>
            <a:stCxn id="2303" idx="0"/>
          </p:cNvCxnSpPr>
          <p:nvPr/>
        </p:nvCxnSpPr>
        <p:spPr>
          <a:xfrm rot="10800000">
            <a:off x="7417825" y="3794005"/>
            <a:ext cx="0" cy="18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305" name="Google Shape;2305;p58"/>
          <p:cNvPicPr preferRelativeResize="0"/>
          <p:nvPr/>
        </p:nvPicPr>
        <p:blipFill rotWithShape="1">
          <a:blip r:embed="rId3">
            <a:alphaModFix/>
          </a:blip>
          <a:srcRect l="14610" r="14603" b="7501"/>
          <a:stretch/>
        </p:blipFill>
        <p:spPr>
          <a:xfrm rot="-758557">
            <a:off x="7841420" y="532798"/>
            <a:ext cx="615609" cy="66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Google Shape;2310;p59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1277225"/>
            <a:ext cx="4412751" cy="272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5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annual attacks</a:t>
            </a:r>
            <a:endParaRPr/>
          </a:p>
        </p:txBody>
      </p:sp>
      <p:sp>
        <p:nvSpPr>
          <p:cNvPr id="2312" name="Google Shape;2312;p59"/>
          <p:cNvSpPr/>
          <p:nvPr/>
        </p:nvSpPr>
        <p:spPr>
          <a:xfrm>
            <a:off x="720000" y="4269700"/>
            <a:ext cx="7704000" cy="30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here</a:t>
            </a:r>
            <a:endParaRPr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graphicFrame>
        <p:nvGraphicFramePr>
          <p:cNvPr id="2313" name="Google Shape;2313;p59"/>
          <p:cNvGraphicFramePr/>
          <p:nvPr/>
        </p:nvGraphicFramePr>
        <p:xfrm>
          <a:off x="5560338" y="1961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{23EDB291-49C8-4FEA-B971-482AD653F788}</a:tableStyleId>
              </a:tblPr>
              <a:tblGrid>
                <a:gridCol w="14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Year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Attacks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ABD7">
                        <a:alpha val="47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2018</a:t>
                      </a:r>
                      <a:endParaRPr sz="24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250</a:t>
                      </a:r>
                      <a:endParaRPr sz="24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2019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250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2020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699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2021</a:t>
                      </a:r>
                      <a:endParaRPr sz="2700">
                        <a:solidFill>
                          <a:schemeClr val="dk1"/>
                        </a:solidFill>
                        <a:latin typeface="Secular One"/>
                        <a:ea typeface="Secular One"/>
                        <a:cs typeface="Secular One"/>
                        <a:sym typeface="Secular O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572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4" name="Google Shape;2314;p59"/>
          <p:cNvSpPr txBox="1">
            <a:spLocks noGrp="1"/>
          </p:cNvSpPr>
          <p:nvPr>
            <p:ph type="subTitle" idx="4294967295"/>
          </p:nvPr>
        </p:nvSpPr>
        <p:spPr>
          <a:xfrm>
            <a:off x="5560338" y="1279215"/>
            <a:ext cx="28635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pic>
        <p:nvPicPr>
          <p:cNvPr id="2315" name="Google Shape;2315;p59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6518824" y="7725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6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follow this steps</a:t>
            </a:r>
            <a:endParaRPr/>
          </a:p>
        </p:txBody>
      </p:sp>
      <p:cxnSp>
        <p:nvCxnSpPr>
          <p:cNvPr id="2321" name="Google Shape;2321;p60"/>
          <p:cNvCxnSpPr>
            <a:stCxn id="2322" idx="0"/>
            <a:endCxn id="2323" idx="0"/>
          </p:cNvCxnSpPr>
          <p:nvPr/>
        </p:nvCxnSpPr>
        <p:spPr>
          <a:xfrm flipH="1">
            <a:off x="3333047" y="1932404"/>
            <a:ext cx="2478000" cy="1582200"/>
          </a:xfrm>
          <a:prstGeom prst="bentConnector5">
            <a:avLst>
              <a:gd name="adj1" fmla="val -9610"/>
              <a:gd name="adj2" fmla="val 50000"/>
              <a:gd name="adj3" fmla="val 1096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4" name="Google Shape;2324;p60"/>
          <p:cNvSpPr/>
          <p:nvPr/>
        </p:nvSpPr>
        <p:spPr>
          <a:xfrm>
            <a:off x="3332953" y="15694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60"/>
          <p:cNvCxnSpPr>
            <a:stCxn id="2322" idx="3"/>
            <a:endCxn id="2324" idx="0"/>
          </p:cNvCxnSpPr>
          <p:nvPr/>
        </p:nvCxnSpPr>
        <p:spPr>
          <a:xfrm rot="10800000">
            <a:off x="4171247" y="1932404"/>
            <a:ext cx="80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22" name="Google Shape;2322;p60"/>
          <p:cNvSpPr/>
          <p:nvPr/>
        </p:nvSpPr>
        <p:spPr>
          <a:xfrm>
            <a:off x="4972847" y="15694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60"/>
          <p:cNvSpPr/>
          <p:nvPr/>
        </p:nvSpPr>
        <p:spPr>
          <a:xfrm rot="10800000">
            <a:off x="4972847" y="31516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7" name="Google Shape;2327;p60"/>
          <p:cNvCxnSpPr>
            <a:stCxn id="2323" idx="3"/>
            <a:endCxn id="2326" idx="0"/>
          </p:cNvCxnSpPr>
          <p:nvPr/>
        </p:nvCxnSpPr>
        <p:spPr>
          <a:xfrm>
            <a:off x="4171153" y="3514604"/>
            <a:ext cx="801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3" name="Google Shape;2323;p60"/>
          <p:cNvSpPr/>
          <p:nvPr/>
        </p:nvSpPr>
        <p:spPr>
          <a:xfrm rot="10800000">
            <a:off x="3332953" y="31516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60"/>
          <p:cNvSpPr/>
          <p:nvPr/>
        </p:nvSpPr>
        <p:spPr>
          <a:xfrm>
            <a:off x="1313500" y="15694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9" name="Google Shape;2329;p60"/>
          <p:cNvCxnSpPr>
            <a:stCxn id="2324" idx="3"/>
            <a:endCxn id="2328" idx="0"/>
          </p:cNvCxnSpPr>
          <p:nvPr/>
        </p:nvCxnSpPr>
        <p:spPr>
          <a:xfrm rot="10800000">
            <a:off x="2151553" y="1932404"/>
            <a:ext cx="1181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30" name="Google Shape;2330;p60"/>
          <p:cNvSpPr/>
          <p:nvPr/>
        </p:nvSpPr>
        <p:spPr>
          <a:xfrm rot="10800000">
            <a:off x="6989879" y="3151604"/>
            <a:ext cx="838200" cy="726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1" name="Google Shape;2331;p60"/>
          <p:cNvCxnSpPr>
            <a:stCxn id="2326" idx="3"/>
            <a:endCxn id="2330" idx="0"/>
          </p:cNvCxnSpPr>
          <p:nvPr/>
        </p:nvCxnSpPr>
        <p:spPr>
          <a:xfrm>
            <a:off x="5811047" y="3514604"/>
            <a:ext cx="117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32" name="Google Shape;2332;p60"/>
          <p:cNvSpPr txBox="1">
            <a:spLocks noGrp="1"/>
          </p:cNvSpPr>
          <p:nvPr>
            <p:ph type="subTitle" idx="4294967295"/>
          </p:nvPr>
        </p:nvSpPr>
        <p:spPr>
          <a:xfrm>
            <a:off x="722200" y="2295400"/>
            <a:ext cx="20208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ecular One"/>
                <a:ea typeface="Secular One"/>
                <a:cs typeface="Secular One"/>
                <a:sym typeface="Secular One"/>
              </a:rPr>
              <a:t>How to be safe online?</a:t>
            </a:r>
            <a:endParaRPr sz="2400"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2333" name="Google Shape;2333;p60"/>
          <p:cNvSpPr txBox="1">
            <a:spLocks noGrp="1"/>
          </p:cNvSpPr>
          <p:nvPr>
            <p:ph type="subTitle" idx="4294967295"/>
          </p:nvPr>
        </p:nvSpPr>
        <p:spPr>
          <a:xfrm>
            <a:off x="3042403" y="2295400"/>
            <a:ext cx="1419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Privacity</a:t>
            </a:r>
            <a:endParaRPr/>
          </a:p>
        </p:txBody>
      </p:sp>
      <p:sp>
        <p:nvSpPr>
          <p:cNvPr id="2334" name="Google Shape;2334;p60"/>
          <p:cNvSpPr txBox="1">
            <a:spLocks noGrp="1"/>
          </p:cNvSpPr>
          <p:nvPr>
            <p:ph type="subTitle" idx="4294967295"/>
          </p:nvPr>
        </p:nvSpPr>
        <p:spPr>
          <a:xfrm>
            <a:off x="4682297" y="2306800"/>
            <a:ext cx="1419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</a:t>
            </a:r>
            <a:endParaRPr/>
          </a:p>
        </p:txBody>
      </p:sp>
      <p:sp>
        <p:nvSpPr>
          <p:cNvPr id="2335" name="Google Shape;2335;p60"/>
          <p:cNvSpPr txBox="1">
            <a:spLocks noGrp="1"/>
          </p:cNvSpPr>
          <p:nvPr>
            <p:ph type="subTitle" idx="4294967295"/>
          </p:nvPr>
        </p:nvSpPr>
        <p:spPr>
          <a:xfrm>
            <a:off x="4682297" y="3889000"/>
            <a:ext cx="1419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settings</a:t>
            </a:r>
            <a:endParaRPr/>
          </a:p>
        </p:txBody>
      </p:sp>
      <p:sp>
        <p:nvSpPr>
          <p:cNvPr id="2336" name="Google Shape;2336;p60"/>
          <p:cNvSpPr txBox="1">
            <a:spLocks noGrp="1"/>
          </p:cNvSpPr>
          <p:nvPr>
            <p:ph type="subTitle" idx="4294967295"/>
          </p:nvPr>
        </p:nvSpPr>
        <p:spPr>
          <a:xfrm>
            <a:off x="3042403" y="3889000"/>
            <a:ext cx="1419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help</a:t>
            </a:r>
            <a:endParaRPr/>
          </a:p>
        </p:txBody>
      </p:sp>
      <p:grpSp>
        <p:nvGrpSpPr>
          <p:cNvPr id="2337" name="Google Shape;2337;p60"/>
          <p:cNvGrpSpPr/>
          <p:nvPr/>
        </p:nvGrpSpPr>
        <p:grpSpPr>
          <a:xfrm>
            <a:off x="1558088" y="1804866"/>
            <a:ext cx="349025" cy="255075"/>
            <a:chOff x="4119000" y="2174775"/>
            <a:chExt cx="349025" cy="255075"/>
          </a:xfrm>
        </p:grpSpPr>
        <p:sp>
          <p:nvSpPr>
            <p:cNvPr id="2338" name="Google Shape;2338;p60"/>
            <p:cNvSpPr/>
            <p:nvPr/>
          </p:nvSpPr>
          <p:spPr>
            <a:xfrm>
              <a:off x="4309800" y="2270650"/>
              <a:ext cx="30750" cy="63350"/>
            </a:xfrm>
            <a:custGeom>
              <a:avLst/>
              <a:gdLst/>
              <a:ahLst/>
              <a:cxnLst/>
              <a:rect l="l" t="t" r="r" b="b"/>
              <a:pathLst>
                <a:path w="1230" h="2534" extrusionOk="0">
                  <a:moveTo>
                    <a:pt x="1" y="0"/>
                  </a:moveTo>
                  <a:cubicBezTo>
                    <a:pt x="39" y="412"/>
                    <a:pt x="57" y="835"/>
                    <a:pt x="57" y="1267"/>
                  </a:cubicBezTo>
                  <a:cubicBezTo>
                    <a:pt x="57" y="1698"/>
                    <a:pt x="39" y="2122"/>
                    <a:pt x="1" y="2533"/>
                  </a:cubicBezTo>
                  <a:lnTo>
                    <a:pt x="1229" y="2533"/>
                  </a:lnTo>
                  <a:cubicBezTo>
                    <a:pt x="1175" y="2279"/>
                    <a:pt x="1148" y="2017"/>
                    <a:pt x="1148" y="1754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0"/>
            <p:cNvSpPr/>
            <p:nvPr/>
          </p:nvSpPr>
          <p:spPr>
            <a:xfrm>
              <a:off x="4206425" y="2174775"/>
              <a:ext cx="80225" cy="75425"/>
            </a:xfrm>
            <a:custGeom>
              <a:avLst/>
              <a:gdLst/>
              <a:ahLst/>
              <a:cxnLst/>
              <a:rect l="l" t="t" r="r" b="b"/>
              <a:pathLst>
                <a:path w="3209" h="3017" extrusionOk="0">
                  <a:moveTo>
                    <a:pt x="1604" y="1"/>
                  </a:moveTo>
                  <a:cubicBezTo>
                    <a:pt x="1214" y="1"/>
                    <a:pt x="779" y="507"/>
                    <a:pt x="444" y="1355"/>
                  </a:cubicBezTo>
                  <a:cubicBezTo>
                    <a:pt x="253" y="1840"/>
                    <a:pt x="103" y="2403"/>
                    <a:pt x="0" y="3017"/>
                  </a:cubicBezTo>
                  <a:lnTo>
                    <a:pt x="3208" y="3017"/>
                  </a:lnTo>
                  <a:cubicBezTo>
                    <a:pt x="3106" y="2402"/>
                    <a:pt x="2957" y="1840"/>
                    <a:pt x="2765" y="1355"/>
                  </a:cubicBezTo>
                  <a:cubicBezTo>
                    <a:pt x="2429" y="507"/>
                    <a:pt x="1996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0"/>
            <p:cNvSpPr/>
            <p:nvPr/>
          </p:nvSpPr>
          <p:spPr>
            <a:xfrm>
              <a:off x="4202300" y="2270650"/>
              <a:ext cx="88475" cy="63350"/>
            </a:xfrm>
            <a:custGeom>
              <a:avLst/>
              <a:gdLst/>
              <a:ahLst/>
              <a:cxnLst/>
              <a:rect l="l" t="t" r="r" b="b"/>
              <a:pathLst>
                <a:path w="3539" h="2534" extrusionOk="0">
                  <a:moveTo>
                    <a:pt x="60" y="0"/>
                  </a:moveTo>
                  <a:cubicBezTo>
                    <a:pt x="20" y="409"/>
                    <a:pt x="0" y="834"/>
                    <a:pt x="0" y="1267"/>
                  </a:cubicBezTo>
                  <a:cubicBezTo>
                    <a:pt x="0" y="1700"/>
                    <a:pt x="20" y="2125"/>
                    <a:pt x="60" y="2533"/>
                  </a:cubicBezTo>
                  <a:lnTo>
                    <a:pt x="3481" y="2533"/>
                  </a:lnTo>
                  <a:cubicBezTo>
                    <a:pt x="3519" y="2125"/>
                    <a:pt x="3538" y="1700"/>
                    <a:pt x="3538" y="1267"/>
                  </a:cubicBezTo>
                  <a:cubicBezTo>
                    <a:pt x="3538" y="834"/>
                    <a:pt x="3519" y="409"/>
                    <a:pt x="3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0"/>
            <p:cNvSpPr/>
            <p:nvPr/>
          </p:nvSpPr>
          <p:spPr>
            <a:xfrm>
              <a:off x="4119000" y="2270650"/>
              <a:ext cx="64250" cy="63350"/>
            </a:xfrm>
            <a:custGeom>
              <a:avLst/>
              <a:gdLst/>
              <a:ahLst/>
              <a:cxnLst/>
              <a:rect l="l" t="t" r="r" b="b"/>
              <a:pathLst>
                <a:path w="2570" h="2534" extrusionOk="0">
                  <a:moveTo>
                    <a:pt x="159" y="0"/>
                  </a:moveTo>
                  <a:cubicBezTo>
                    <a:pt x="55" y="405"/>
                    <a:pt x="0" y="830"/>
                    <a:pt x="0" y="1267"/>
                  </a:cubicBezTo>
                  <a:cubicBezTo>
                    <a:pt x="0" y="1703"/>
                    <a:pt x="55" y="2128"/>
                    <a:pt x="159" y="2533"/>
                  </a:cubicBezTo>
                  <a:lnTo>
                    <a:pt x="2570" y="2533"/>
                  </a:lnTo>
                  <a:cubicBezTo>
                    <a:pt x="2533" y="2122"/>
                    <a:pt x="2514" y="1698"/>
                    <a:pt x="2514" y="1267"/>
                  </a:cubicBezTo>
                  <a:cubicBezTo>
                    <a:pt x="2514" y="835"/>
                    <a:pt x="2533" y="412"/>
                    <a:pt x="2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0"/>
            <p:cNvSpPr/>
            <p:nvPr/>
          </p:nvSpPr>
          <p:spPr>
            <a:xfrm>
              <a:off x="4284300" y="2180500"/>
              <a:ext cx="74850" cy="69700"/>
            </a:xfrm>
            <a:custGeom>
              <a:avLst/>
              <a:gdLst/>
              <a:ahLst/>
              <a:cxnLst/>
              <a:rect l="l" t="t" r="r" b="b"/>
              <a:pathLst>
                <a:path w="2994" h="2788" extrusionOk="0">
                  <a:moveTo>
                    <a:pt x="0" y="0"/>
                  </a:moveTo>
                  <a:lnTo>
                    <a:pt x="0" y="0"/>
                  </a:lnTo>
                  <a:cubicBezTo>
                    <a:pt x="149" y="238"/>
                    <a:pt x="287" y="513"/>
                    <a:pt x="411" y="827"/>
                  </a:cubicBezTo>
                  <a:cubicBezTo>
                    <a:pt x="635" y="1396"/>
                    <a:pt x="807" y="2064"/>
                    <a:pt x="921" y="2788"/>
                  </a:cubicBezTo>
                  <a:lnTo>
                    <a:pt x="2406" y="2788"/>
                  </a:lnTo>
                  <a:lnTo>
                    <a:pt x="2993" y="2480"/>
                  </a:lnTo>
                  <a:cubicBezTo>
                    <a:pt x="2367" y="1305"/>
                    <a:pt x="1293" y="4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0"/>
            <p:cNvSpPr/>
            <p:nvPr/>
          </p:nvSpPr>
          <p:spPr>
            <a:xfrm>
              <a:off x="4284300" y="2354425"/>
              <a:ext cx="71200" cy="69725"/>
            </a:xfrm>
            <a:custGeom>
              <a:avLst/>
              <a:gdLst/>
              <a:ahLst/>
              <a:cxnLst/>
              <a:rect l="l" t="t" r="r" b="b"/>
              <a:pathLst>
                <a:path w="2848" h="2789" extrusionOk="0">
                  <a:moveTo>
                    <a:pt x="921" y="1"/>
                  </a:moveTo>
                  <a:cubicBezTo>
                    <a:pt x="809" y="725"/>
                    <a:pt x="635" y="1393"/>
                    <a:pt x="411" y="1963"/>
                  </a:cubicBezTo>
                  <a:cubicBezTo>
                    <a:pt x="287" y="2276"/>
                    <a:pt x="149" y="2550"/>
                    <a:pt x="0" y="2788"/>
                  </a:cubicBezTo>
                  <a:cubicBezTo>
                    <a:pt x="1198" y="2416"/>
                    <a:pt x="2206" y="1614"/>
                    <a:pt x="2848" y="565"/>
                  </a:cubicBezTo>
                  <a:cubicBezTo>
                    <a:pt x="2722" y="386"/>
                    <a:pt x="2615" y="197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0"/>
            <p:cNvSpPr/>
            <p:nvPr/>
          </p:nvSpPr>
          <p:spPr>
            <a:xfrm>
              <a:off x="4130125" y="2180500"/>
              <a:ext cx="78650" cy="69700"/>
            </a:xfrm>
            <a:custGeom>
              <a:avLst/>
              <a:gdLst/>
              <a:ahLst/>
              <a:cxnLst/>
              <a:rect l="l" t="t" r="r" b="b"/>
              <a:pathLst>
                <a:path w="3146" h="2788" extrusionOk="0">
                  <a:moveTo>
                    <a:pt x="3145" y="0"/>
                  </a:moveTo>
                  <a:cubicBezTo>
                    <a:pt x="1741" y="437"/>
                    <a:pt x="597" y="1463"/>
                    <a:pt x="0" y="2788"/>
                  </a:cubicBezTo>
                  <a:lnTo>
                    <a:pt x="2224" y="2788"/>
                  </a:lnTo>
                  <a:cubicBezTo>
                    <a:pt x="2338" y="2064"/>
                    <a:pt x="2510" y="1397"/>
                    <a:pt x="2735" y="827"/>
                  </a:cubicBezTo>
                  <a:cubicBezTo>
                    <a:pt x="2859" y="514"/>
                    <a:pt x="2996" y="238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0"/>
            <p:cNvSpPr/>
            <p:nvPr/>
          </p:nvSpPr>
          <p:spPr>
            <a:xfrm>
              <a:off x="4206425" y="2354425"/>
              <a:ext cx="80225" cy="75425"/>
            </a:xfrm>
            <a:custGeom>
              <a:avLst/>
              <a:gdLst/>
              <a:ahLst/>
              <a:cxnLst/>
              <a:rect l="l" t="t" r="r" b="b"/>
              <a:pathLst>
                <a:path w="3209" h="3017" extrusionOk="0">
                  <a:moveTo>
                    <a:pt x="0" y="1"/>
                  </a:moveTo>
                  <a:cubicBezTo>
                    <a:pt x="103" y="616"/>
                    <a:pt x="253" y="1178"/>
                    <a:pt x="444" y="1662"/>
                  </a:cubicBezTo>
                  <a:cubicBezTo>
                    <a:pt x="779" y="2511"/>
                    <a:pt x="1214" y="3017"/>
                    <a:pt x="1604" y="3017"/>
                  </a:cubicBezTo>
                  <a:cubicBezTo>
                    <a:pt x="1996" y="3017"/>
                    <a:pt x="2429" y="2511"/>
                    <a:pt x="2765" y="1662"/>
                  </a:cubicBezTo>
                  <a:cubicBezTo>
                    <a:pt x="2955" y="1178"/>
                    <a:pt x="3106" y="614"/>
                    <a:pt x="3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0"/>
            <p:cNvSpPr/>
            <p:nvPr/>
          </p:nvSpPr>
          <p:spPr>
            <a:xfrm>
              <a:off x="4358900" y="2237075"/>
              <a:ext cx="109125" cy="148875"/>
            </a:xfrm>
            <a:custGeom>
              <a:avLst/>
              <a:gdLst/>
              <a:ahLst/>
              <a:cxnLst/>
              <a:rect l="l" t="t" r="r" b="b"/>
              <a:pathLst>
                <a:path w="4365" h="5955" extrusionOk="0">
                  <a:moveTo>
                    <a:pt x="3061" y="1963"/>
                  </a:moveTo>
                  <a:lnTo>
                    <a:pt x="3640" y="2542"/>
                  </a:lnTo>
                  <a:lnTo>
                    <a:pt x="1942" y="4238"/>
                  </a:lnTo>
                  <a:lnTo>
                    <a:pt x="728" y="3041"/>
                  </a:lnTo>
                  <a:lnTo>
                    <a:pt x="1304" y="2459"/>
                  </a:lnTo>
                  <a:lnTo>
                    <a:pt x="1937" y="3086"/>
                  </a:lnTo>
                  <a:lnTo>
                    <a:pt x="3061" y="1963"/>
                  </a:lnTo>
                  <a:close/>
                  <a:moveTo>
                    <a:pt x="2183" y="1"/>
                  </a:moveTo>
                  <a:lnTo>
                    <a:pt x="1" y="1145"/>
                  </a:lnTo>
                  <a:lnTo>
                    <a:pt x="1" y="3097"/>
                  </a:lnTo>
                  <a:cubicBezTo>
                    <a:pt x="1" y="4442"/>
                    <a:pt x="894" y="5602"/>
                    <a:pt x="2183" y="5955"/>
                  </a:cubicBezTo>
                  <a:cubicBezTo>
                    <a:pt x="3473" y="5604"/>
                    <a:pt x="4364" y="4442"/>
                    <a:pt x="4364" y="3097"/>
                  </a:cubicBezTo>
                  <a:lnTo>
                    <a:pt x="4364" y="1145"/>
                  </a:lnTo>
                  <a:lnTo>
                    <a:pt x="2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0"/>
            <p:cNvSpPr/>
            <p:nvPr/>
          </p:nvSpPr>
          <p:spPr>
            <a:xfrm>
              <a:off x="4130125" y="2354425"/>
              <a:ext cx="78650" cy="69725"/>
            </a:xfrm>
            <a:custGeom>
              <a:avLst/>
              <a:gdLst/>
              <a:ahLst/>
              <a:cxnLst/>
              <a:rect l="l" t="t" r="r" b="b"/>
              <a:pathLst>
                <a:path w="3146" h="2789" extrusionOk="0">
                  <a:moveTo>
                    <a:pt x="0" y="1"/>
                  </a:moveTo>
                  <a:cubicBezTo>
                    <a:pt x="597" y="1325"/>
                    <a:pt x="1741" y="2352"/>
                    <a:pt x="3145" y="2788"/>
                  </a:cubicBezTo>
                  <a:cubicBezTo>
                    <a:pt x="2996" y="2550"/>
                    <a:pt x="2859" y="2276"/>
                    <a:pt x="2735" y="1963"/>
                  </a:cubicBezTo>
                  <a:cubicBezTo>
                    <a:pt x="2510" y="1393"/>
                    <a:pt x="2338" y="725"/>
                    <a:pt x="2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60"/>
          <p:cNvGrpSpPr/>
          <p:nvPr/>
        </p:nvGrpSpPr>
        <p:grpSpPr>
          <a:xfrm>
            <a:off x="3577516" y="1776766"/>
            <a:ext cx="349075" cy="311275"/>
            <a:chOff x="2618875" y="2146675"/>
            <a:chExt cx="349075" cy="311275"/>
          </a:xfrm>
        </p:grpSpPr>
        <p:sp>
          <p:nvSpPr>
            <p:cNvPr id="2349" name="Google Shape;2349;p60"/>
            <p:cNvSpPr/>
            <p:nvPr/>
          </p:nvSpPr>
          <p:spPr>
            <a:xfrm>
              <a:off x="2798575" y="2300700"/>
              <a:ext cx="169375" cy="157250"/>
            </a:xfrm>
            <a:custGeom>
              <a:avLst/>
              <a:gdLst/>
              <a:ahLst/>
              <a:cxnLst/>
              <a:rect l="l" t="t" r="r" b="b"/>
              <a:pathLst>
                <a:path w="6775" h="6290" extrusionOk="0">
                  <a:moveTo>
                    <a:pt x="2175" y="2217"/>
                  </a:moveTo>
                  <a:lnTo>
                    <a:pt x="2175" y="3036"/>
                  </a:lnTo>
                  <a:lnTo>
                    <a:pt x="1358" y="3036"/>
                  </a:lnTo>
                  <a:lnTo>
                    <a:pt x="1358" y="2217"/>
                  </a:lnTo>
                  <a:close/>
                  <a:moveTo>
                    <a:pt x="3830" y="2217"/>
                  </a:moveTo>
                  <a:lnTo>
                    <a:pt x="3830" y="3036"/>
                  </a:lnTo>
                  <a:lnTo>
                    <a:pt x="3011" y="3036"/>
                  </a:lnTo>
                  <a:lnTo>
                    <a:pt x="3011" y="2217"/>
                  </a:lnTo>
                  <a:close/>
                  <a:moveTo>
                    <a:pt x="5483" y="2217"/>
                  </a:moveTo>
                  <a:lnTo>
                    <a:pt x="5483" y="3036"/>
                  </a:lnTo>
                  <a:lnTo>
                    <a:pt x="4666" y="3036"/>
                  </a:lnTo>
                  <a:lnTo>
                    <a:pt x="4666" y="2217"/>
                  </a:lnTo>
                  <a:close/>
                  <a:moveTo>
                    <a:pt x="3216" y="0"/>
                  </a:moveTo>
                  <a:lnTo>
                    <a:pt x="3216" y="1163"/>
                  </a:lnTo>
                  <a:lnTo>
                    <a:pt x="0" y="1163"/>
                  </a:lnTo>
                  <a:lnTo>
                    <a:pt x="0" y="4856"/>
                  </a:lnTo>
                  <a:lnTo>
                    <a:pt x="3099" y="4856"/>
                  </a:lnTo>
                  <a:lnTo>
                    <a:pt x="5133" y="6290"/>
                  </a:lnTo>
                  <a:lnTo>
                    <a:pt x="5133" y="4856"/>
                  </a:lnTo>
                  <a:lnTo>
                    <a:pt x="6774" y="4856"/>
                  </a:lnTo>
                  <a:lnTo>
                    <a:pt x="6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0"/>
            <p:cNvSpPr/>
            <p:nvPr/>
          </p:nvSpPr>
          <p:spPr>
            <a:xfrm>
              <a:off x="2762575" y="2224400"/>
              <a:ext cx="96000" cy="84925"/>
            </a:xfrm>
            <a:custGeom>
              <a:avLst/>
              <a:gdLst/>
              <a:ahLst/>
              <a:cxnLst/>
              <a:rect l="l" t="t" r="r" b="b"/>
              <a:pathLst>
                <a:path w="3840" h="3397" extrusionOk="0">
                  <a:moveTo>
                    <a:pt x="0" y="0"/>
                  </a:moveTo>
                  <a:lnTo>
                    <a:pt x="0" y="3396"/>
                  </a:lnTo>
                  <a:lnTo>
                    <a:pt x="1510" y="3396"/>
                  </a:lnTo>
                  <a:lnTo>
                    <a:pt x="1510" y="1238"/>
                  </a:lnTo>
                  <a:lnTo>
                    <a:pt x="2328" y="1238"/>
                  </a:lnTo>
                  <a:lnTo>
                    <a:pt x="2328" y="3396"/>
                  </a:lnTo>
                  <a:lnTo>
                    <a:pt x="3840" y="3396"/>
                  </a:lnTo>
                  <a:lnTo>
                    <a:pt x="3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0"/>
            <p:cNvSpPr/>
            <p:nvPr/>
          </p:nvSpPr>
          <p:spPr>
            <a:xfrm>
              <a:off x="2618875" y="2252900"/>
              <a:ext cx="159300" cy="157225"/>
            </a:xfrm>
            <a:custGeom>
              <a:avLst/>
              <a:gdLst/>
              <a:ahLst/>
              <a:cxnLst/>
              <a:rect l="l" t="t" r="r" b="b"/>
              <a:pathLst>
                <a:path w="6372" h="6289" extrusionOk="0">
                  <a:moveTo>
                    <a:pt x="1" y="1"/>
                  </a:moveTo>
                  <a:lnTo>
                    <a:pt x="1" y="4857"/>
                  </a:lnTo>
                  <a:lnTo>
                    <a:pt x="1641" y="4857"/>
                  </a:lnTo>
                  <a:lnTo>
                    <a:pt x="1641" y="6289"/>
                  </a:lnTo>
                  <a:lnTo>
                    <a:pt x="3677" y="4857"/>
                  </a:lnTo>
                  <a:lnTo>
                    <a:pt x="6372" y="4857"/>
                  </a:lnTo>
                  <a:lnTo>
                    <a:pt x="6372" y="3075"/>
                  </a:lnTo>
                  <a:lnTo>
                    <a:pt x="4930" y="3075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0"/>
            <p:cNvSpPr/>
            <p:nvPr/>
          </p:nvSpPr>
          <p:spPr>
            <a:xfrm>
              <a:off x="2766950" y="2146675"/>
              <a:ext cx="83450" cy="57275"/>
            </a:xfrm>
            <a:custGeom>
              <a:avLst/>
              <a:gdLst/>
              <a:ahLst/>
              <a:cxnLst/>
              <a:rect l="l" t="t" r="r" b="b"/>
              <a:pathLst>
                <a:path w="3338" h="2291" extrusionOk="0">
                  <a:moveTo>
                    <a:pt x="1669" y="1"/>
                  </a:moveTo>
                  <a:cubicBezTo>
                    <a:pt x="748" y="1"/>
                    <a:pt x="1" y="750"/>
                    <a:pt x="1" y="1669"/>
                  </a:cubicBezTo>
                  <a:lnTo>
                    <a:pt x="1" y="2291"/>
                  </a:lnTo>
                  <a:lnTo>
                    <a:pt x="819" y="2291"/>
                  </a:lnTo>
                  <a:lnTo>
                    <a:pt x="819" y="1669"/>
                  </a:lnTo>
                  <a:cubicBezTo>
                    <a:pt x="819" y="1201"/>
                    <a:pt x="1199" y="819"/>
                    <a:pt x="1669" y="819"/>
                  </a:cubicBezTo>
                  <a:cubicBezTo>
                    <a:pt x="2137" y="819"/>
                    <a:pt x="2519" y="1201"/>
                    <a:pt x="2519" y="1669"/>
                  </a:cubicBezTo>
                  <a:lnTo>
                    <a:pt x="2519" y="2291"/>
                  </a:lnTo>
                  <a:lnTo>
                    <a:pt x="3337" y="2291"/>
                  </a:lnTo>
                  <a:lnTo>
                    <a:pt x="3337" y="1669"/>
                  </a:lnTo>
                  <a:cubicBezTo>
                    <a:pt x="3337" y="750"/>
                    <a:pt x="2588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60"/>
          <p:cNvGrpSpPr/>
          <p:nvPr/>
        </p:nvGrpSpPr>
        <p:grpSpPr>
          <a:xfrm>
            <a:off x="5267859" y="1757891"/>
            <a:ext cx="248175" cy="349025"/>
            <a:chOff x="4169425" y="3247525"/>
            <a:chExt cx="248175" cy="349025"/>
          </a:xfrm>
        </p:grpSpPr>
        <p:sp>
          <p:nvSpPr>
            <p:cNvPr id="2354" name="Google Shape;2354;p60"/>
            <p:cNvSpPr/>
            <p:nvPr/>
          </p:nvSpPr>
          <p:spPr>
            <a:xfrm>
              <a:off x="4211375" y="3247525"/>
              <a:ext cx="164250" cy="117250"/>
            </a:xfrm>
            <a:custGeom>
              <a:avLst/>
              <a:gdLst/>
              <a:ahLst/>
              <a:cxnLst/>
              <a:rect l="l" t="t" r="r" b="b"/>
              <a:pathLst>
                <a:path w="6570" h="4690" extrusionOk="0">
                  <a:moveTo>
                    <a:pt x="3285" y="1"/>
                  </a:moveTo>
                  <a:cubicBezTo>
                    <a:pt x="1474" y="1"/>
                    <a:pt x="1" y="1474"/>
                    <a:pt x="1" y="3284"/>
                  </a:cubicBezTo>
                  <a:lnTo>
                    <a:pt x="1" y="4690"/>
                  </a:lnTo>
                  <a:lnTo>
                    <a:pt x="1869" y="4690"/>
                  </a:lnTo>
                  <a:lnTo>
                    <a:pt x="1869" y="3225"/>
                  </a:lnTo>
                  <a:cubicBezTo>
                    <a:pt x="1869" y="2443"/>
                    <a:pt x="2502" y="1809"/>
                    <a:pt x="3285" y="1809"/>
                  </a:cubicBezTo>
                  <a:cubicBezTo>
                    <a:pt x="4068" y="1809"/>
                    <a:pt x="4702" y="2443"/>
                    <a:pt x="4702" y="3225"/>
                  </a:cubicBezTo>
                  <a:lnTo>
                    <a:pt x="4702" y="4690"/>
                  </a:lnTo>
                  <a:lnTo>
                    <a:pt x="6570" y="4690"/>
                  </a:lnTo>
                  <a:lnTo>
                    <a:pt x="6570" y="3284"/>
                  </a:lnTo>
                  <a:cubicBezTo>
                    <a:pt x="6570" y="1474"/>
                    <a:pt x="5097" y="1"/>
                    <a:pt x="3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0"/>
            <p:cNvSpPr/>
            <p:nvPr/>
          </p:nvSpPr>
          <p:spPr>
            <a:xfrm>
              <a:off x="4274800" y="3441800"/>
              <a:ext cx="37375" cy="37400"/>
            </a:xfrm>
            <a:custGeom>
              <a:avLst/>
              <a:gdLst/>
              <a:ahLst/>
              <a:cxnLst/>
              <a:rect l="l" t="t" r="r" b="b"/>
              <a:pathLst>
                <a:path w="1495" h="1496" extrusionOk="0">
                  <a:moveTo>
                    <a:pt x="748" y="1"/>
                  </a:moveTo>
                  <a:cubicBezTo>
                    <a:pt x="336" y="1"/>
                    <a:pt x="0" y="335"/>
                    <a:pt x="0" y="748"/>
                  </a:cubicBezTo>
                  <a:cubicBezTo>
                    <a:pt x="0" y="1160"/>
                    <a:pt x="336" y="1495"/>
                    <a:pt x="748" y="1495"/>
                  </a:cubicBezTo>
                  <a:cubicBezTo>
                    <a:pt x="1161" y="1495"/>
                    <a:pt x="1495" y="1160"/>
                    <a:pt x="1495" y="748"/>
                  </a:cubicBezTo>
                  <a:cubicBezTo>
                    <a:pt x="1495" y="335"/>
                    <a:pt x="1161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0"/>
            <p:cNvSpPr/>
            <p:nvPr/>
          </p:nvSpPr>
          <p:spPr>
            <a:xfrm>
              <a:off x="4169425" y="3385225"/>
              <a:ext cx="248175" cy="211325"/>
            </a:xfrm>
            <a:custGeom>
              <a:avLst/>
              <a:gdLst/>
              <a:ahLst/>
              <a:cxnLst/>
              <a:rect l="l" t="t" r="r" b="b"/>
              <a:pathLst>
                <a:path w="9927" h="8453" extrusionOk="0">
                  <a:moveTo>
                    <a:pt x="1" y="0"/>
                  </a:moveTo>
                  <a:lnTo>
                    <a:pt x="1" y="8452"/>
                  </a:lnTo>
                  <a:lnTo>
                    <a:pt x="4554" y="8452"/>
                  </a:lnTo>
                  <a:lnTo>
                    <a:pt x="4554" y="4521"/>
                  </a:lnTo>
                  <a:cubicBezTo>
                    <a:pt x="3889" y="4340"/>
                    <a:pt x="3398" y="3732"/>
                    <a:pt x="3398" y="3011"/>
                  </a:cubicBezTo>
                  <a:cubicBezTo>
                    <a:pt x="3398" y="2148"/>
                    <a:pt x="4099" y="1445"/>
                    <a:pt x="4963" y="1445"/>
                  </a:cubicBezTo>
                  <a:cubicBezTo>
                    <a:pt x="5827" y="1445"/>
                    <a:pt x="6528" y="2148"/>
                    <a:pt x="6528" y="3011"/>
                  </a:cubicBezTo>
                  <a:cubicBezTo>
                    <a:pt x="6528" y="3732"/>
                    <a:pt x="6037" y="4340"/>
                    <a:pt x="5373" y="4521"/>
                  </a:cubicBezTo>
                  <a:lnTo>
                    <a:pt x="5373" y="8452"/>
                  </a:lnTo>
                  <a:lnTo>
                    <a:pt x="9926" y="8452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60"/>
          <p:cNvGrpSpPr/>
          <p:nvPr/>
        </p:nvGrpSpPr>
        <p:grpSpPr>
          <a:xfrm>
            <a:off x="3577541" y="3340063"/>
            <a:ext cx="349025" cy="349075"/>
            <a:chOff x="5641675" y="2127775"/>
            <a:chExt cx="349025" cy="349075"/>
          </a:xfrm>
        </p:grpSpPr>
        <p:sp>
          <p:nvSpPr>
            <p:cNvPr id="2358" name="Google Shape;2358;p60"/>
            <p:cNvSpPr/>
            <p:nvPr/>
          </p:nvSpPr>
          <p:spPr>
            <a:xfrm>
              <a:off x="5832775" y="2254200"/>
              <a:ext cx="40775" cy="39825"/>
            </a:xfrm>
            <a:custGeom>
              <a:avLst/>
              <a:gdLst/>
              <a:ahLst/>
              <a:cxnLst/>
              <a:rect l="l" t="t" r="r" b="b"/>
              <a:pathLst>
                <a:path w="1631" h="1593" extrusionOk="0">
                  <a:moveTo>
                    <a:pt x="549" y="0"/>
                  </a:moveTo>
                  <a:cubicBezTo>
                    <a:pt x="475" y="104"/>
                    <a:pt x="391" y="204"/>
                    <a:pt x="298" y="298"/>
                  </a:cubicBezTo>
                  <a:cubicBezTo>
                    <a:pt x="204" y="390"/>
                    <a:pt x="105" y="473"/>
                    <a:pt x="0" y="547"/>
                  </a:cubicBezTo>
                  <a:lnTo>
                    <a:pt x="931" y="1480"/>
                  </a:lnTo>
                  <a:cubicBezTo>
                    <a:pt x="1007" y="1555"/>
                    <a:pt x="1107" y="1593"/>
                    <a:pt x="1206" y="1593"/>
                  </a:cubicBezTo>
                  <a:cubicBezTo>
                    <a:pt x="1305" y="1593"/>
                    <a:pt x="1404" y="1555"/>
                    <a:pt x="1480" y="1480"/>
                  </a:cubicBezTo>
                  <a:cubicBezTo>
                    <a:pt x="1631" y="1328"/>
                    <a:pt x="1631" y="1083"/>
                    <a:pt x="1480" y="93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0"/>
            <p:cNvSpPr/>
            <p:nvPr/>
          </p:nvSpPr>
          <p:spPr>
            <a:xfrm>
              <a:off x="5756025" y="2181200"/>
              <a:ext cx="84800" cy="77275"/>
            </a:xfrm>
            <a:custGeom>
              <a:avLst/>
              <a:gdLst/>
              <a:ahLst/>
              <a:cxnLst/>
              <a:rect l="l" t="t" r="r" b="b"/>
              <a:pathLst>
                <a:path w="3392" h="3091" extrusionOk="0">
                  <a:moveTo>
                    <a:pt x="1696" y="0"/>
                  </a:moveTo>
                  <a:cubicBezTo>
                    <a:pt x="1301" y="0"/>
                    <a:pt x="904" y="151"/>
                    <a:pt x="604" y="453"/>
                  </a:cubicBezTo>
                  <a:cubicBezTo>
                    <a:pt x="0" y="1055"/>
                    <a:pt x="0" y="2036"/>
                    <a:pt x="604" y="2639"/>
                  </a:cubicBezTo>
                  <a:cubicBezTo>
                    <a:pt x="904" y="2940"/>
                    <a:pt x="1301" y="3090"/>
                    <a:pt x="1696" y="3090"/>
                  </a:cubicBezTo>
                  <a:cubicBezTo>
                    <a:pt x="2092" y="3090"/>
                    <a:pt x="2488" y="2940"/>
                    <a:pt x="2789" y="2639"/>
                  </a:cubicBezTo>
                  <a:cubicBezTo>
                    <a:pt x="3391" y="2036"/>
                    <a:pt x="3391" y="1055"/>
                    <a:pt x="2789" y="453"/>
                  </a:cubicBezTo>
                  <a:cubicBezTo>
                    <a:pt x="2488" y="151"/>
                    <a:pt x="2092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0"/>
            <p:cNvSpPr/>
            <p:nvPr/>
          </p:nvSpPr>
          <p:spPr>
            <a:xfrm>
              <a:off x="5641675" y="2367075"/>
              <a:ext cx="349025" cy="109775"/>
            </a:xfrm>
            <a:custGeom>
              <a:avLst/>
              <a:gdLst/>
              <a:ahLst/>
              <a:cxnLst/>
              <a:rect l="l" t="t" r="r" b="b"/>
              <a:pathLst>
                <a:path w="13961" h="4391" extrusionOk="0">
                  <a:moveTo>
                    <a:pt x="1" y="1"/>
                  </a:moveTo>
                  <a:lnTo>
                    <a:pt x="1" y="1942"/>
                  </a:lnTo>
                  <a:lnTo>
                    <a:pt x="5717" y="1942"/>
                  </a:lnTo>
                  <a:lnTo>
                    <a:pt x="5717" y="2563"/>
                  </a:lnTo>
                  <a:cubicBezTo>
                    <a:pt x="5717" y="3119"/>
                    <a:pt x="5264" y="3572"/>
                    <a:pt x="4708" y="3572"/>
                  </a:cubicBezTo>
                  <a:lnTo>
                    <a:pt x="3608" y="3572"/>
                  </a:lnTo>
                  <a:lnTo>
                    <a:pt x="3608" y="4390"/>
                  </a:lnTo>
                  <a:lnTo>
                    <a:pt x="10353" y="4390"/>
                  </a:lnTo>
                  <a:lnTo>
                    <a:pt x="10353" y="3572"/>
                  </a:lnTo>
                  <a:lnTo>
                    <a:pt x="9255" y="3572"/>
                  </a:lnTo>
                  <a:cubicBezTo>
                    <a:pt x="8698" y="3572"/>
                    <a:pt x="8246" y="3119"/>
                    <a:pt x="8246" y="2563"/>
                  </a:cubicBezTo>
                  <a:lnTo>
                    <a:pt x="8246" y="1942"/>
                  </a:lnTo>
                  <a:lnTo>
                    <a:pt x="13961" y="1942"/>
                  </a:lnTo>
                  <a:lnTo>
                    <a:pt x="1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0"/>
            <p:cNvSpPr/>
            <p:nvPr/>
          </p:nvSpPr>
          <p:spPr>
            <a:xfrm>
              <a:off x="5641675" y="2127775"/>
              <a:ext cx="349025" cy="218875"/>
            </a:xfrm>
            <a:custGeom>
              <a:avLst/>
              <a:gdLst/>
              <a:ahLst/>
              <a:cxnLst/>
              <a:rect l="l" t="t" r="r" b="b"/>
              <a:pathLst>
                <a:path w="13961" h="8755" extrusionOk="0">
                  <a:moveTo>
                    <a:pt x="6270" y="1320"/>
                  </a:moveTo>
                  <a:cubicBezTo>
                    <a:pt x="6875" y="1320"/>
                    <a:pt x="7481" y="1550"/>
                    <a:pt x="7942" y="2012"/>
                  </a:cubicBezTo>
                  <a:cubicBezTo>
                    <a:pt x="8552" y="2622"/>
                    <a:pt x="8757" y="3485"/>
                    <a:pt x="8560" y="4267"/>
                  </a:cubicBezTo>
                  <a:lnTo>
                    <a:pt x="9703" y="5409"/>
                  </a:lnTo>
                  <a:cubicBezTo>
                    <a:pt x="10173" y="5881"/>
                    <a:pt x="10173" y="6644"/>
                    <a:pt x="9703" y="7114"/>
                  </a:cubicBezTo>
                  <a:cubicBezTo>
                    <a:pt x="9468" y="7349"/>
                    <a:pt x="9159" y="7468"/>
                    <a:pt x="8850" y="7468"/>
                  </a:cubicBezTo>
                  <a:cubicBezTo>
                    <a:pt x="8541" y="7468"/>
                    <a:pt x="8233" y="7350"/>
                    <a:pt x="7998" y="7114"/>
                  </a:cubicBezTo>
                  <a:lnTo>
                    <a:pt x="6856" y="5971"/>
                  </a:lnTo>
                  <a:cubicBezTo>
                    <a:pt x="6664" y="6021"/>
                    <a:pt x="6467" y="6046"/>
                    <a:pt x="6270" y="6046"/>
                  </a:cubicBezTo>
                  <a:cubicBezTo>
                    <a:pt x="5665" y="6046"/>
                    <a:pt x="5060" y="5814"/>
                    <a:pt x="4599" y="5353"/>
                  </a:cubicBezTo>
                  <a:cubicBezTo>
                    <a:pt x="3678" y="4432"/>
                    <a:pt x="3678" y="2932"/>
                    <a:pt x="4599" y="2012"/>
                  </a:cubicBezTo>
                  <a:cubicBezTo>
                    <a:pt x="5059" y="1550"/>
                    <a:pt x="5664" y="1320"/>
                    <a:pt x="6270" y="1320"/>
                  </a:cubicBezTo>
                  <a:close/>
                  <a:moveTo>
                    <a:pt x="1" y="1"/>
                  </a:moveTo>
                  <a:lnTo>
                    <a:pt x="1" y="8754"/>
                  </a:lnTo>
                  <a:lnTo>
                    <a:pt x="13961" y="8754"/>
                  </a:lnTo>
                  <a:lnTo>
                    <a:pt x="1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2" name="Google Shape;2362;p60"/>
          <p:cNvGrpSpPr/>
          <p:nvPr/>
        </p:nvGrpSpPr>
        <p:grpSpPr>
          <a:xfrm>
            <a:off x="5214809" y="3340063"/>
            <a:ext cx="354275" cy="349075"/>
            <a:chOff x="2618875" y="1566850"/>
            <a:chExt cx="354275" cy="349075"/>
          </a:xfrm>
        </p:grpSpPr>
        <p:sp>
          <p:nvSpPr>
            <p:cNvPr id="2363" name="Google Shape;2363;p60"/>
            <p:cNvSpPr/>
            <p:nvPr/>
          </p:nvSpPr>
          <p:spPr>
            <a:xfrm>
              <a:off x="2618875" y="1566875"/>
              <a:ext cx="285375" cy="285350"/>
            </a:xfrm>
            <a:custGeom>
              <a:avLst/>
              <a:gdLst/>
              <a:ahLst/>
              <a:cxnLst/>
              <a:rect l="l" t="t" r="r" b="b"/>
              <a:pathLst>
                <a:path w="11415" h="11414" extrusionOk="0">
                  <a:moveTo>
                    <a:pt x="1170" y="0"/>
                  </a:moveTo>
                  <a:lnTo>
                    <a:pt x="1" y="1169"/>
                  </a:lnTo>
                  <a:lnTo>
                    <a:pt x="1653" y="3219"/>
                  </a:lnTo>
                  <a:lnTo>
                    <a:pt x="2147" y="2725"/>
                  </a:lnTo>
                  <a:lnTo>
                    <a:pt x="8577" y="9155"/>
                  </a:lnTo>
                  <a:lnTo>
                    <a:pt x="7646" y="10086"/>
                  </a:lnTo>
                  <a:lnTo>
                    <a:pt x="8974" y="11414"/>
                  </a:lnTo>
                  <a:lnTo>
                    <a:pt x="11415" y="8973"/>
                  </a:lnTo>
                  <a:lnTo>
                    <a:pt x="10087" y="7645"/>
                  </a:lnTo>
                  <a:lnTo>
                    <a:pt x="9156" y="8576"/>
                  </a:lnTo>
                  <a:lnTo>
                    <a:pt x="2726" y="2146"/>
                  </a:lnTo>
                  <a:lnTo>
                    <a:pt x="3219" y="1652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0"/>
            <p:cNvSpPr/>
            <p:nvPr/>
          </p:nvSpPr>
          <p:spPr>
            <a:xfrm>
              <a:off x="2857675" y="1805650"/>
              <a:ext cx="114450" cy="110275"/>
            </a:xfrm>
            <a:custGeom>
              <a:avLst/>
              <a:gdLst/>
              <a:ahLst/>
              <a:cxnLst/>
              <a:rect l="l" t="t" r="r" b="b"/>
              <a:pathLst>
                <a:path w="4578" h="4411" extrusionOk="0">
                  <a:moveTo>
                    <a:pt x="2440" y="1"/>
                  </a:moveTo>
                  <a:lnTo>
                    <a:pt x="1" y="2440"/>
                  </a:lnTo>
                  <a:lnTo>
                    <a:pt x="1464" y="3905"/>
                  </a:lnTo>
                  <a:cubicBezTo>
                    <a:pt x="1790" y="4230"/>
                    <a:pt x="2223" y="4411"/>
                    <a:pt x="2684" y="4411"/>
                  </a:cubicBezTo>
                  <a:cubicBezTo>
                    <a:pt x="3146" y="4411"/>
                    <a:pt x="3579" y="4230"/>
                    <a:pt x="3905" y="3905"/>
                  </a:cubicBezTo>
                  <a:cubicBezTo>
                    <a:pt x="4577" y="3232"/>
                    <a:pt x="4577" y="2137"/>
                    <a:pt x="3905" y="1464"/>
                  </a:cubicBezTo>
                  <a:lnTo>
                    <a:pt x="24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0"/>
            <p:cNvSpPr/>
            <p:nvPr/>
          </p:nvSpPr>
          <p:spPr>
            <a:xfrm>
              <a:off x="2618875" y="1739225"/>
              <a:ext cx="176700" cy="176650"/>
            </a:xfrm>
            <a:custGeom>
              <a:avLst/>
              <a:gdLst/>
              <a:ahLst/>
              <a:cxnLst/>
              <a:rect l="l" t="t" r="r" b="b"/>
              <a:pathLst>
                <a:path w="7068" h="7066" extrusionOk="0">
                  <a:moveTo>
                    <a:pt x="2902" y="3227"/>
                  </a:moveTo>
                  <a:cubicBezTo>
                    <a:pt x="3142" y="3227"/>
                    <a:pt x="3382" y="3319"/>
                    <a:pt x="3566" y="3503"/>
                  </a:cubicBezTo>
                  <a:cubicBezTo>
                    <a:pt x="3933" y="3868"/>
                    <a:pt x="3933" y="4463"/>
                    <a:pt x="3566" y="4830"/>
                  </a:cubicBezTo>
                  <a:cubicBezTo>
                    <a:pt x="3382" y="5013"/>
                    <a:pt x="3142" y="5104"/>
                    <a:pt x="2902" y="5104"/>
                  </a:cubicBezTo>
                  <a:cubicBezTo>
                    <a:pt x="2662" y="5104"/>
                    <a:pt x="2422" y="5013"/>
                    <a:pt x="2238" y="4830"/>
                  </a:cubicBezTo>
                  <a:cubicBezTo>
                    <a:pt x="1871" y="4463"/>
                    <a:pt x="1871" y="3868"/>
                    <a:pt x="2238" y="3503"/>
                  </a:cubicBezTo>
                  <a:cubicBezTo>
                    <a:pt x="2422" y="3319"/>
                    <a:pt x="2662" y="3227"/>
                    <a:pt x="2902" y="3227"/>
                  </a:cubicBezTo>
                  <a:close/>
                  <a:moveTo>
                    <a:pt x="5161" y="1"/>
                  </a:moveTo>
                  <a:lnTo>
                    <a:pt x="3766" y="1396"/>
                  </a:lnTo>
                  <a:cubicBezTo>
                    <a:pt x="3481" y="1307"/>
                    <a:pt x="3189" y="1263"/>
                    <a:pt x="2899" y="1263"/>
                  </a:cubicBezTo>
                  <a:cubicBezTo>
                    <a:pt x="2146" y="1263"/>
                    <a:pt x="1408" y="1558"/>
                    <a:pt x="851" y="2116"/>
                  </a:cubicBezTo>
                  <a:cubicBezTo>
                    <a:pt x="304" y="2663"/>
                    <a:pt x="1" y="3392"/>
                    <a:pt x="1" y="4166"/>
                  </a:cubicBezTo>
                  <a:cubicBezTo>
                    <a:pt x="1" y="4941"/>
                    <a:pt x="304" y="5669"/>
                    <a:pt x="851" y="6218"/>
                  </a:cubicBezTo>
                  <a:cubicBezTo>
                    <a:pt x="1416" y="6783"/>
                    <a:pt x="2159" y="7066"/>
                    <a:pt x="2901" y="7066"/>
                  </a:cubicBezTo>
                  <a:cubicBezTo>
                    <a:pt x="3645" y="7066"/>
                    <a:pt x="4387" y="6783"/>
                    <a:pt x="4953" y="6218"/>
                  </a:cubicBezTo>
                  <a:cubicBezTo>
                    <a:pt x="5725" y="5446"/>
                    <a:pt x="5993" y="4328"/>
                    <a:pt x="5672" y="3303"/>
                  </a:cubicBezTo>
                  <a:lnTo>
                    <a:pt x="7068" y="1907"/>
                  </a:lnTo>
                  <a:lnTo>
                    <a:pt x="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0"/>
            <p:cNvSpPr/>
            <p:nvPr/>
          </p:nvSpPr>
          <p:spPr>
            <a:xfrm>
              <a:off x="2791250" y="1566850"/>
              <a:ext cx="181900" cy="176700"/>
            </a:xfrm>
            <a:custGeom>
              <a:avLst/>
              <a:gdLst/>
              <a:ahLst/>
              <a:cxnLst/>
              <a:rect l="l" t="t" r="r" b="b"/>
              <a:pathLst>
                <a:path w="7276" h="7068" extrusionOk="0">
                  <a:moveTo>
                    <a:pt x="4312" y="1"/>
                  </a:moveTo>
                  <a:cubicBezTo>
                    <a:pt x="3594" y="1"/>
                    <a:pt x="2889" y="282"/>
                    <a:pt x="2362" y="808"/>
                  </a:cubicBezTo>
                  <a:cubicBezTo>
                    <a:pt x="1653" y="1517"/>
                    <a:pt x="1390" y="2551"/>
                    <a:pt x="1657" y="3505"/>
                  </a:cubicBezTo>
                  <a:lnTo>
                    <a:pt x="1" y="5161"/>
                  </a:lnTo>
                  <a:lnTo>
                    <a:pt x="1907" y="7068"/>
                  </a:lnTo>
                  <a:lnTo>
                    <a:pt x="3564" y="5409"/>
                  </a:lnTo>
                  <a:cubicBezTo>
                    <a:pt x="3810" y="5479"/>
                    <a:pt x="4062" y="5512"/>
                    <a:pt x="4310" y="5512"/>
                  </a:cubicBezTo>
                  <a:cubicBezTo>
                    <a:pt x="5029" y="5512"/>
                    <a:pt x="5733" y="5232"/>
                    <a:pt x="6259" y="4705"/>
                  </a:cubicBezTo>
                  <a:cubicBezTo>
                    <a:pt x="7034" y="3931"/>
                    <a:pt x="7276" y="2770"/>
                    <a:pt x="6877" y="1750"/>
                  </a:cubicBezTo>
                  <a:lnTo>
                    <a:pt x="6649" y="1168"/>
                  </a:lnTo>
                  <a:lnTo>
                    <a:pt x="5186" y="2632"/>
                  </a:lnTo>
                  <a:lnTo>
                    <a:pt x="4594" y="2473"/>
                  </a:lnTo>
                  <a:lnTo>
                    <a:pt x="4437" y="1883"/>
                  </a:lnTo>
                  <a:lnTo>
                    <a:pt x="5900" y="419"/>
                  </a:lnTo>
                  <a:lnTo>
                    <a:pt x="5318" y="191"/>
                  </a:lnTo>
                  <a:cubicBezTo>
                    <a:pt x="4991" y="63"/>
                    <a:pt x="4650" y="1"/>
                    <a:pt x="4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7" name="Google Shape;2367;p60"/>
          <p:cNvSpPr txBox="1">
            <a:spLocks noGrp="1"/>
          </p:cNvSpPr>
          <p:nvPr>
            <p:ph type="subTitle" idx="4294967295"/>
          </p:nvPr>
        </p:nvSpPr>
        <p:spPr>
          <a:xfrm>
            <a:off x="6398579" y="3889000"/>
            <a:ext cx="20208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ecular One"/>
                <a:ea typeface="Secular One"/>
                <a:cs typeface="Secular One"/>
                <a:sym typeface="Secular One"/>
              </a:rPr>
              <a:t>Well done!</a:t>
            </a:r>
            <a:endParaRPr sz="2500">
              <a:latin typeface="Secular One"/>
              <a:ea typeface="Secular One"/>
              <a:cs typeface="Secular One"/>
              <a:sym typeface="Secular One"/>
            </a:endParaRPr>
          </a:p>
        </p:txBody>
      </p:sp>
      <p:grpSp>
        <p:nvGrpSpPr>
          <p:cNvPr id="2368" name="Google Shape;2368;p60"/>
          <p:cNvGrpSpPr/>
          <p:nvPr/>
        </p:nvGrpSpPr>
        <p:grpSpPr>
          <a:xfrm>
            <a:off x="7278292" y="3357275"/>
            <a:ext cx="261375" cy="349000"/>
            <a:chOff x="3420600" y="1566875"/>
            <a:chExt cx="261375" cy="349000"/>
          </a:xfrm>
        </p:grpSpPr>
        <p:sp>
          <p:nvSpPr>
            <p:cNvPr id="2369" name="Google Shape;2369;p60"/>
            <p:cNvSpPr/>
            <p:nvPr/>
          </p:nvSpPr>
          <p:spPr>
            <a:xfrm>
              <a:off x="3541000" y="1566875"/>
              <a:ext cx="20500" cy="49125"/>
            </a:xfrm>
            <a:custGeom>
              <a:avLst/>
              <a:gdLst/>
              <a:ahLst/>
              <a:cxnLst/>
              <a:rect l="l" t="t" r="r" b="b"/>
              <a:pathLst>
                <a:path w="820" h="1965" extrusionOk="0">
                  <a:moveTo>
                    <a:pt x="1" y="0"/>
                  </a:moveTo>
                  <a:lnTo>
                    <a:pt x="1" y="1964"/>
                  </a:lnTo>
                  <a:lnTo>
                    <a:pt x="819" y="196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0"/>
            <p:cNvSpPr/>
            <p:nvPr/>
          </p:nvSpPr>
          <p:spPr>
            <a:xfrm>
              <a:off x="3590850" y="1574225"/>
              <a:ext cx="37275" cy="53225"/>
            </a:xfrm>
            <a:custGeom>
              <a:avLst/>
              <a:gdLst/>
              <a:ahLst/>
              <a:cxnLst/>
              <a:rect l="l" t="t" r="r" b="b"/>
              <a:pathLst>
                <a:path w="1491" h="2129" extrusionOk="0">
                  <a:moveTo>
                    <a:pt x="731" y="0"/>
                  </a:moveTo>
                  <a:lnTo>
                    <a:pt x="1" y="1824"/>
                  </a:lnTo>
                  <a:lnTo>
                    <a:pt x="760" y="2128"/>
                  </a:lnTo>
                  <a:lnTo>
                    <a:pt x="1490" y="305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0"/>
            <p:cNvSpPr/>
            <p:nvPr/>
          </p:nvSpPr>
          <p:spPr>
            <a:xfrm>
              <a:off x="3633725" y="1607300"/>
              <a:ext cx="48250" cy="50075"/>
            </a:xfrm>
            <a:custGeom>
              <a:avLst/>
              <a:gdLst/>
              <a:ahLst/>
              <a:cxnLst/>
              <a:rect l="l" t="t" r="r" b="b"/>
              <a:pathLst>
                <a:path w="1930" h="2003" extrusionOk="0">
                  <a:moveTo>
                    <a:pt x="1325" y="0"/>
                  </a:moveTo>
                  <a:lnTo>
                    <a:pt x="0" y="1452"/>
                  </a:lnTo>
                  <a:lnTo>
                    <a:pt x="605" y="2002"/>
                  </a:lnTo>
                  <a:lnTo>
                    <a:pt x="1930" y="551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0"/>
            <p:cNvSpPr/>
            <p:nvPr/>
          </p:nvSpPr>
          <p:spPr>
            <a:xfrm>
              <a:off x="3474375" y="1574100"/>
              <a:ext cx="37250" cy="53225"/>
            </a:xfrm>
            <a:custGeom>
              <a:avLst/>
              <a:gdLst/>
              <a:ahLst/>
              <a:cxnLst/>
              <a:rect l="l" t="t" r="r" b="b"/>
              <a:pathLst>
                <a:path w="1490" h="2129" extrusionOk="0">
                  <a:moveTo>
                    <a:pt x="761" y="0"/>
                  </a:moveTo>
                  <a:lnTo>
                    <a:pt x="0" y="305"/>
                  </a:lnTo>
                  <a:lnTo>
                    <a:pt x="731" y="2128"/>
                  </a:lnTo>
                  <a:lnTo>
                    <a:pt x="1490" y="1824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0"/>
            <p:cNvSpPr/>
            <p:nvPr/>
          </p:nvSpPr>
          <p:spPr>
            <a:xfrm>
              <a:off x="3420600" y="1607300"/>
              <a:ext cx="48250" cy="50075"/>
            </a:xfrm>
            <a:custGeom>
              <a:avLst/>
              <a:gdLst/>
              <a:ahLst/>
              <a:cxnLst/>
              <a:rect l="l" t="t" r="r" b="b"/>
              <a:pathLst>
                <a:path w="1930" h="2003" extrusionOk="0">
                  <a:moveTo>
                    <a:pt x="605" y="0"/>
                  </a:moveTo>
                  <a:lnTo>
                    <a:pt x="0" y="551"/>
                  </a:lnTo>
                  <a:lnTo>
                    <a:pt x="1325" y="2002"/>
                  </a:lnTo>
                  <a:lnTo>
                    <a:pt x="1930" y="145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0"/>
            <p:cNvSpPr/>
            <p:nvPr/>
          </p:nvSpPr>
          <p:spPr>
            <a:xfrm>
              <a:off x="3458525" y="1815000"/>
              <a:ext cx="185425" cy="24525"/>
            </a:xfrm>
            <a:custGeom>
              <a:avLst/>
              <a:gdLst/>
              <a:ahLst/>
              <a:cxnLst/>
              <a:rect l="l" t="t" r="r" b="b"/>
              <a:pathLst>
                <a:path w="7417" h="981" extrusionOk="0">
                  <a:moveTo>
                    <a:pt x="1" y="1"/>
                  </a:moveTo>
                  <a:lnTo>
                    <a:pt x="1" y="981"/>
                  </a:lnTo>
                  <a:lnTo>
                    <a:pt x="7417" y="981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0"/>
            <p:cNvSpPr/>
            <p:nvPr/>
          </p:nvSpPr>
          <p:spPr>
            <a:xfrm>
              <a:off x="3436050" y="1859975"/>
              <a:ext cx="230425" cy="55900"/>
            </a:xfrm>
            <a:custGeom>
              <a:avLst/>
              <a:gdLst/>
              <a:ahLst/>
              <a:cxnLst/>
              <a:rect l="l" t="t" r="r" b="b"/>
              <a:pathLst>
                <a:path w="9217" h="2236" extrusionOk="0">
                  <a:moveTo>
                    <a:pt x="705" y="0"/>
                  </a:moveTo>
                  <a:cubicBezTo>
                    <a:pt x="287" y="215"/>
                    <a:pt x="1" y="652"/>
                    <a:pt x="1" y="1153"/>
                  </a:cubicBezTo>
                  <a:lnTo>
                    <a:pt x="1" y="2236"/>
                  </a:lnTo>
                  <a:lnTo>
                    <a:pt x="9217" y="2236"/>
                  </a:lnTo>
                  <a:lnTo>
                    <a:pt x="9217" y="1153"/>
                  </a:lnTo>
                  <a:cubicBezTo>
                    <a:pt x="9217" y="652"/>
                    <a:pt x="8929" y="215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0"/>
            <p:cNvSpPr/>
            <p:nvPr/>
          </p:nvSpPr>
          <p:spPr>
            <a:xfrm>
              <a:off x="3458525" y="1648675"/>
              <a:ext cx="185425" cy="145900"/>
            </a:xfrm>
            <a:custGeom>
              <a:avLst/>
              <a:gdLst/>
              <a:ahLst/>
              <a:cxnLst/>
              <a:rect l="l" t="t" r="r" b="b"/>
              <a:pathLst>
                <a:path w="7417" h="5836" extrusionOk="0">
                  <a:moveTo>
                    <a:pt x="4118" y="1209"/>
                  </a:moveTo>
                  <a:lnTo>
                    <a:pt x="4118" y="3426"/>
                  </a:lnTo>
                  <a:lnTo>
                    <a:pt x="3300" y="3426"/>
                  </a:lnTo>
                  <a:lnTo>
                    <a:pt x="3300" y="1209"/>
                  </a:lnTo>
                  <a:close/>
                  <a:moveTo>
                    <a:pt x="4118" y="3990"/>
                  </a:moveTo>
                  <a:lnTo>
                    <a:pt x="4118" y="4808"/>
                  </a:lnTo>
                  <a:lnTo>
                    <a:pt x="3300" y="4808"/>
                  </a:lnTo>
                  <a:lnTo>
                    <a:pt x="3300" y="3990"/>
                  </a:lnTo>
                  <a:close/>
                  <a:moveTo>
                    <a:pt x="3710" y="0"/>
                  </a:moveTo>
                  <a:cubicBezTo>
                    <a:pt x="1664" y="0"/>
                    <a:pt x="1" y="1663"/>
                    <a:pt x="1" y="3709"/>
                  </a:cubicBezTo>
                  <a:lnTo>
                    <a:pt x="1" y="5835"/>
                  </a:lnTo>
                  <a:lnTo>
                    <a:pt x="7417" y="5835"/>
                  </a:lnTo>
                  <a:lnTo>
                    <a:pt x="7417" y="3709"/>
                  </a:lnTo>
                  <a:cubicBezTo>
                    <a:pt x="7417" y="1663"/>
                    <a:pt x="5753" y="0"/>
                    <a:pt x="3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77" name="Google Shape;2377;p60"/>
          <p:cNvPicPr preferRelativeResize="0"/>
          <p:nvPr/>
        </p:nvPicPr>
        <p:blipFill rotWithShape="1">
          <a:blip r:embed="rId3">
            <a:alphaModFix/>
          </a:blip>
          <a:srcRect l="7501" t="14406" r="9607" b="8266"/>
          <a:stretch/>
        </p:blipFill>
        <p:spPr>
          <a:xfrm rot="450873">
            <a:off x="7330499" y="1203630"/>
            <a:ext cx="683753" cy="84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60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613224" y="36891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hacker?</a:t>
            </a:r>
            <a:endParaRPr/>
          </a:p>
        </p:txBody>
      </p:sp>
      <p:sp>
        <p:nvSpPr>
          <p:cNvPr id="2384" name="Google Shape;2384;p61"/>
          <p:cNvSpPr txBox="1">
            <a:spLocks noGrp="1"/>
          </p:cNvSpPr>
          <p:nvPr>
            <p:ph type="subTitle" idx="4294967295"/>
          </p:nvPr>
        </p:nvSpPr>
        <p:spPr>
          <a:xfrm>
            <a:off x="1478200" y="2610026"/>
            <a:ext cx="20118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Sun. It's also the fourth-largest object by diameter in the Solar System </a:t>
            </a:r>
            <a:endParaRPr/>
          </a:p>
        </p:txBody>
      </p:sp>
      <p:sp>
        <p:nvSpPr>
          <p:cNvPr id="2385" name="Google Shape;2385;p61"/>
          <p:cNvSpPr txBox="1">
            <a:spLocks noGrp="1"/>
          </p:cNvSpPr>
          <p:nvPr>
            <p:ph type="title" idx="4294967295"/>
          </p:nvPr>
        </p:nvSpPr>
        <p:spPr>
          <a:xfrm>
            <a:off x="1478200" y="2159450"/>
            <a:ext cx="201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Definition</a:t>
            </a:r>
            <a:endParaRPr sz="2400"/>
          </a:p>
        </p:txBody>
      </p:sp>
      <p:cxnSp>
        <p:nvCxnSpPr>
          <p:cNvPr id="2386" name="Google Shape;2386;p61"/>
          <p:cNvCxnSpPr>
            <a:stCxn id="2385" idx="3"/>
            <a:endCxn id="2387" idx="2"/>
          </p:cNvCxnSpPr>
          <p:nvPr/>
        </p:nvCxnSpPr>
        <p:spPr>
          <a:xfrm rot="10800000" flipH="1">
            <a:off x="3490000" y="1569500"/>
            <a:ext cx="1282800" cy="876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stCxn id="2385" idx="3"/>
            <a:endCxn id="2389" idx="2"/>
          </p:cNvCxnSpPr>
          <p:nvPr/>
        </p:nvCxnSpPr>
        <p:spPr>
          <a:xfrm>
            <a:off x="3490000" y="2445800"/>
            <a:ext cx="1282800" cy="876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1733726"/>
            <a:ext cx="25290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5085550" y="12831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White hat</a:t>
            </a:r>
            <a:endParaRPr sz="240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5085550" y="3486326"/>
            <a:ext cx="25290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Characteristics and role</a:t>
            </a:r>
            <a:endParaRPr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5085550" y="303575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Crackers</a:t>
            </a:r>
            <a:endParaRPr sz="2400"/>
          </a:p>
        </p:txBody>
      </p:sp>
      <p:grpSp>
        <p:nvGrpSpPr>
          <p:cNvPr id="2394" name="Google Shape;2394;p61"/>
          <p:cNvGrpSpPr/>
          <p:nvPr/>
        </p:nvGrpSpPr>
        <p:grpSpPr>
          <a:xfrm>
            <a:off x="1045813" y="2271263"/>
            <a:ext cx="349075" cy="349025"/>
            <a:chOff x="1868675" y="3784775"/>
            <a:chExt cx="349075" cy="349025"/>
          </a:xfrm>
        </p:grpSpPr>
        <p:sp>
          <p:nvSpPr>
            <p:cNvPr id="2395" name="Google Shape;2395;p61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61"/>
          <p:cNvGrpSpPr/>
          <p:nvPr/>
        </p:nvGrpSpPr>
        <p:grpSpPr>
          <a:xfrm>
            <a:off x="4711250" y="139498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711263" y="314755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420875" y="106432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751749" y="3023814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4" name="Google Shape;1144;p3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146" name="Google Shape;1146;p3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147" name="Google Shape;1147;p3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it</a:t>
            </a:r>
            <a:endParaRPr/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Nowadays</a:t>
            </a:r>
            <a:endParaRPr/>
          </a:p>
        </p:txBody>
      </p:sp>
      <p:sp>
        <p:nvSpPr>
          <p:cNvPr id="1206" name="Google Shape;1206;p3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Advices</a:t>
            </a:r>
            <a:endParaRPr b="1"/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6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 for security online</a:t>
            </a:r>
            <a:endParaRPr/>
          </a:p>
        </p:txBody>
      </p:sp>
      <p:sp>
        <p:nvSpPr>
          <p:cNvPr id="2418" name="Google Shape;2418;p62"/>
          <p:cNvSpPr/>
          <p:nvPr/>
        </p:nvSpPr>
        <p:spPr>
          <a:xfrm rot="1771310">
            <a:off x="8730600" y="22253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62"/>
          <p:cNvSpPr txBox="1">
            <a:spLocks noGrp="1"/>
          </p:cNvSpPr>
          <p:nvPr>
            <p:ph type="subTitle" idx="4294967295"/>
          </p:nvPr>
        </p:nvSpPr>
        <p:spPr>
          <a:xfrm>
            <a:off x="716226" y="1458375"/>
            <a:ext cx="45741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unique, strong password for each of my accounts</a:t>
            </a:r>
            <a:endParaRPr/>
          </a:p>
        </p:txBody>
      </p:sp>
      <p:sp>
        <p:nvSpPr>
          <p:cNvPr id="2420" name="Google Shape;2420;p62"/>
          <p:cNvSpPr txBox="1">
            <a:spLocks noGrp="1"/>
          </p:cNvSpPr>
          <p:nvPr>
            <p:ph type="subTitle" idx="4294967295"/>
          </p:nvPr>
        </p:nvSpPr>
        <p:spPr>
          <a:xfrm>
            <a:off x="5686754" y="2047038"/>
            <a:ext cx="27345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using a password manager</a:t>
            </a:r>
            <a:endParaRPr/>
          </a:p>
        </p:txBody>
      </p:sp>
      <p:sp>
        <p:nvSpPr>
          <p:cNvPr id="2421" name="Google Shape;2421;p62"/>
          <p:cNvSpPr txBox="1">
            <a:spLocks noGrp="1"/>
          </p:cNvSpPr>
          <p:nvPr>
            <p:ph type="subTitle" idx="4294967295"/>
          </p:nvPr>
        </p:nvSpPr>
        <p:spPr>
          <a:xfrm>
            <a:off x="716226" y="2635700"/>
            <a:ext cx="45741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enable multi-factor authentication on all my accounts</a:t>
            </a:r>
            <a:endParaRPr/>
          </a:p>
        </p:txBody>
      </p:sp>
      <p:sp>
        <p:nvSpPr>
          <p:cNvPr id="2422" name="Google Shape;2422;p62"/>
          <p:cNvSpPr txBox="1">
            <a:spLocks noGrp="1"/>
          </p:cNvSpPr>
          <p:nvPr>
            <p:ph type="subTitle" idx="4294967295"/>
          </p:nvPr>
        </p:nvSpPr>
        <p:spPr>
          <a:xfrm>
            <a:off x="5686754" y="3224363"/>
            <a:ext cx="27345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deleted apps that I don’t use</a:t>
            </a:r>
            <a:endParaRPr/>
          </a:p>
        </p:txBody>
      </p:sp>
      <p:sp>
        <p:nvSpPr>
          <p:cNvPr id="2423" name="Google Shape;2423;p62"/>
          <p:cNvSpPr/>
          <p:nvPr/>
        </p:nvSpPr>
        <p:spPr>
          <a:xfrm>
            <a:off x="7688354" y="1341851"/>
            <a:ext cx="732900" cy="63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4" name="Google Shape;2424;p62"/>
          <p:cNvCxnSpPr>
            <a:stCxn id="2423" idx="3"/>
            <a:endCxn id="2419" idx="3"/>
          </p:cNvCxnSpPr>
          <p:nvPr/>
        </p:nvCxnSpPr>
        <p:spPr>
          <a:xfrm rot="10800000">
            <a:off x="5290454" y="1659251"/>
            <a:ext cx="239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5" name="Google Shape;2425;p62"/>
          <p:cNvSpPr/>
          <p:nvPr/>
        </p:nvSpPr>
        <p:spPr>
          <a:xfrm flipH="1">
            <a:off x="716226" y="1930507"/>
            <a:ext cx="732900" cy="63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62"/>
          <p:cNvSpPr/>
          <p:nvPr/>
        </p:nvSpPr>
        <p:spPr>
          <a:xfrm>
            <a:off x="7688354" y="2519163"/>
            <a:ext cx="732900" cy="63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7" name="Google Shape;2427;p62"/>
          <p:cNvCxnSpPr>
            <a:stCxn id="2426" idx="3"/>
            <a:endCxn id="2421" idx="3"/>
          </p:cNvCxnSpPr>
          <p:nvPr/>
        </p:nvCxnSpPr>
        <p:spPr>
          <a:xfrm rot="10800000">
            <a:off x="5290454" y="2836563"/>
            <a:ext cx="239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28" name="Google Shape;2428;p62"/>
          <p:cNvCxnSpPr>
            <a:stCxn id="2429" idx="3"/>
            <a:endCxn id="2422" idx="1"/>
          </p:cNvCxnSpPr>
          <p:nvPr/>
        </p:nvCxnSpPr>
        <p:spPr>
          <a:xfrm>
            <a:off x="1449126" y="3425219"/>
            <a:ext cx="423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29" name="Google Shape;2429;p62"/>
          <p:cNvSpPr/>
          <p:nvPr/>
        </p:nvSpPr>
        <p:spPr>
          <a:xfrm flipH="1">
            <a:off x="716226" y="3107819"/>
            <a:ext cx="732900" cy="634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62"/>
          <p:cNvSpPr/>
          <p:nvPr/>
        </p:nvSpPr>
        <p:spPr>
          <a:xfrm>
            <a:off x="720000" y="3940400"/>
            <a:ext cx="77040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Jupiter is a gas giant and the biggest planet in the Solar System. It's the fourth-brightest object in the night sky. It was named after the Roman god of the skies and lightning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31" name="Google Shape;2431;p62"/>
          <p:cNvCxnSpPr>
            <a:stCxn id="2425" idx="3"/>
            <a:endCxn id="2420" idx="1"/>
          </p:cNvCxnSpPr>
          <p:nvPr/>
        </p:nvCxnSpPr>
        <p:spPr>
          <a:xfrm>
            <a:off x="1449126" y="2247907"/>
            <a:ext cx="423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432" name="Google Shape;2432;p62"/>
          <p:cNvGrpSpPr/>
          <p:nvPr/>
        </p:nvGrpSpPr>
        <p:grpSpPr>
          <a:xfrm>
            <a:off x="7885183" y="2666942"/>
            <a:ext cx="339253" cy="339253"/>
            <a:chOff x="1492675" y="4992125"/>
            <a:chExt cx="481825" cy="481825"/>
          </a:xfrm>
        </p:grpSpPr>
        <p:sp>
          <p:nvSpPr>
            <p:cNvPr id="2433" name="Google Shape;2433;p6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4" name="Google Shape;2434;p6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35" name="Google Shape;2435;p62"/>
          <p:cNvGrpSpPr/>
          <p:nvPr/>
        </p:nvGrpSpPr>
        <p:grpSpPr>
          <a:xfrm>
            <a:off x="913050" y="2078267"/>
            <a:ext cx="339253" cy="339253"/>
            <a:chOff x="2085525" y="4992125"/>
            <a:chExt cx="481825" cy="481825"/>
          </a:xfrm>
        </p:grpSpPr>
        <p:sp>
          <p:nvSpPr>
            <p:cNvPr id="2436" name="Google Shape;2436;p6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7" name="Google Shape;2437;p6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38" name="Google Shape;2438;p62"/>
          <p:cNvGrpSpPr/>
          <p:nvPr/>
        </p:nvGrpSpPr>
        <p:grpSpPr>
          <a:xfrm>
            <a:off x="7885183" y="1489592"/>
            <a:ext cx="339253" cy="339253"/>
            <a:chOff x="1492675" y="4992125"/>
            <a:chExt cx="481825" cy="481825"/>
          </a:xfrm>
        </p:grpSpPr>
        <p:sp>
          <p:nvSpPr>
            <p:cNvPr id="2439" name="Google Shape;2439;p6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0" name="Google Shape;2440;p6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41" name="Google Shape;2441;p62"/>
          <p:cNvGrpSpPr/>
          <p:nvPr/>
        </p:nvGrpSpPr>
        <p:grpSpPr>
          <a:xfrm>
            <a:off x="913050" y="3255593"/>
            <a:ext cx="339253" cy="339253"/>
            <a:chOff x="2085525" y="4992125"/>
            <a:chExt cx="481825" cy="481825"/>
          </a:xfrm>
        </p:grpSpPr>
        <p:sp>
          <p:nvSpPr>
            <p:cNvPr id="2442" name="Google Shape;2442;p6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3" name="Google Shape;2443;p6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3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mockup</a:t>
            </a:r>
            <a:endParaRPr/>
          </a:p>
        </p:txBody>
      </p:sp>
      <p:sp>
        <p:nvSpPr>
          <p:cNvPr id="2449" name="Google Shape;2449;p63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2450" name="Google Shape;2450;p63"/>
          <p:cNvSpPr/>
          <p:nvPr/>
        </p:nvSpPr>
        <p:spPr>
          <a:xfrm rot="5400000">
            <a:off x="6324977" y="3547478"/>
            <a:ext cx="641430" cy="5264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63"/>
          <p:cNvSpPr/>
          <p:nvPr/>
        </p:nvSpPr>
        <p:spPr>
          <a:xfrm>
            <a:off x="4858913" y="1565418"/>
            <a:ext cx="3573557" cy="23849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2" name="Google Shape;2452;p63"/>
          <p:cNvPicPr preferRelativeResize="0"/>
          <p:nvPr/>
        </p:nvPicPr>
        <p:blipFill rotWithShape="1">
          <a:blip r:embed="rId3">
            <a:alphaModFix/>
          </a:blip>
          <a:srcRect l="3720" r="3720"/>
          <a:stretch/>
        </p:blipFill>
        <p:spPr>
          <a:xfrm>
            <a:off x="5040581" y="1717008"/>
            <a:ext cx="3210222" cy="1950982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63"/>
          <p:cNvSpPr/>
          <p:nvPr/>
        </p:nvSpPr>
        <p:spPr>
          <a:xfrm>
            <a:off x="5837502" y="4078074"/>
            <a:ext cx="1616381" cy="2607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63"/>
          <p:cNvSpPr/>
          <p:nvPr/>
        </p:nvSpPr>
        <p:spPr>
          <a:xfrm>
            <a:off x="6571773" y="3736851"/>
            <a:ext cx="147833" cy="147744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5" name="Google Shape;2455;p63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>
            <a:off x="3796375" y="873667"/>
            <a:ext cx="683752" cy="84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63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1636949" y="4252552"/>
            <a:ext cx="726651" cy="59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1" name="Google Shape;2461;p64"/>
          <p:cNvGrpSpPr/>
          <p:nvPr/>
        </p:nvGrpSpPr>
        <p:grpSpPr>
          <a:xfrm>
            <a:off x="713225" y="1331850"/>
            <a:ext cx="3875400" cy="2479800"/>
            <a:chOff x="713225" y="1331850"/>
            <a:chExt cx="3875400" cy="2479800"/>
          </a:xfrm>
        </p:grpSpPr>
        <p:sp>
          <p:nvSpPr>
            <p:cNvPr id="2462" name="Google Shape;2462;p64"/>
            <p:cNvSpPr/>
            <p:nvPr/>
          </p:nvSpPr>
          <p:spPr>
            <a:xfrm rot="10800000">
              <a:off x="713225" y="1331850"/>
              <a:ext cx="3875400" cy="247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4"/>
            <p:cNvSpPr/>
            <p:nvPr/>
          </p:nvSpPr>
          <p:spPr>
            <a:xfrm>
              <a:off x="4327941" y="2495623"/>
              <a:ext cx="152389" cy="152298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4" name="Google Shape;2464;p64"/>
          <p:cNvSpPr txBox="1">
            <a:spLocks noGrp="1"/>
          </p:cNvSpPr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2465" name="Google Shape;2465;p64"/>
          <p:cNvSpPr txBox="1">
            <a:spLocks noGrp="1"/>
          </p:cNvSpPr>
          <p:nvPr>
            <p:ph type="subTitle" idx="1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2466" name="Google Shape;2466;p64"/>
          <p:cNvPicPr preferRelativeResize="0"/>
          <p:nvPr/>
        </p:nvPicPr>
        <p:blipFill rotWithShape="1">
          <a:blip r:embed="rId3">
            <a:alphaModFix/>
          </a:blip>
          <a:srcRect l="3720" r="3720"/>
          <a:stretch/>
        </p:blipFill>
        <p:spPr>
          <a:xfrm>
            <a:off x="900292" y="1566199"/>
            <a:ext cx="3309166" cy="2011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64"/>
          <p:cNvSpPr/>
          <p:nvPr/>
        </p:nvSpPr>
        <p:spPr>
          <a:xfrm rot="1771310">
            <a:off x="4891500" y="402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8" name="Google Shape;2468;p64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7546574" y="11756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64"/>
          <p:cNvSpPr/>
          <p:nvPr/>
        </p:nvSpPr>
        <p:spPr>
          <a:xfrm rot="1771310">
            <a:off x="1832950" y="2169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0" name="Google Shape;2470;p64"/>
          <p:cNvPicPr preferRelativeResize="0"/>
          <p:nvPr/>
        </p:nvPicPr>
        <p:blipFill rotWithShape="1">
          <a:blip r:embed="rId5">
            <a:alphaModFix/>
          </a:blip>
          <a:srcRect l="12736" t="9618" r="12736" b="9626"/>
          <a:stretch/>
        </p:blipFill>
        <p:spPr>
          <a:xfrm rot="10800000">
            <a:off x="5881998" y="851450"/>
            <a:ext cx="662676" cy="5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5" name="Google Shape;2475;p65"/>
          <p:cNvGrpSpPr/>
          <p:nvPr/>
        </p:nvGrpSpPr>
        <p:grpSpPr>
          <a:xfrm>
            <a:off x="5685242" y="1112250"/>
            <a:ext cx="1867800" cy="2919000"/>
            <a:chOff x="5900797" y="1374700"/>
            <a:chExt cx="1867800" cy="2919000"/>
          </a:xfrm>
        </p:grpSpPr>
        <p:sp>
          <p:nvSpPr>
            <p:cNvPr id="2476" name="Google Shape;2476;p65"/>
            <p:cNvSpPr/>
            <p:nvPr/>
          </p:nvSpPr>
          <p:spPr>
            <a:xfrm rot="5400000">
              <a:off x="5375197" y="1900300"/>
              <a:ext cx="2919000" cy="1867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6758502" y="4023985"/>
              <a:ext cx="152389" cy="152298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65"/>
          <p:cNvSpPr txBox="1">
            <a:spLocks noGrp="1"/>
          </p:cNvSpPr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2479" name="Google Shape;2479;p65"/>
          <p:cNvSpPr txBox="1">
            <a:spLocks noGrp="1"/>
          </p:cNvSpPr>
          <p:nvPr>
            <p:ph type="subTitle" idx="1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2480" name="Google Shape;2480;p65"/>
          <p:cNvPicPr preferRelativeResize="0"/>
          <p:nvPr/>
        </p:nvPicPr>
        <p:blipFill rotWithShape="1">
          <a:blip r:embed="rId3">
            <a:alphaModFix/>
          </a:blip>
          <a:srcRect l="58785" r="4670"/>
          <a:stretch/>
        </p:blipFill>
        <p:spPr>
          <a:xfrm>
            <a:off x="5861426" y="1285148"/>
            <a:ext cx="1515413" cy="233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Google Shape;2481;p65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1379774" y="385390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65"/>
          <p:cNvSpPr/>
          <p:nvPr/>
        </p:nvSpPr>
        <p:spPr>
          <a:xfrm rot="1771310">
            <a:off x="183600" y="1294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65"/>
          <p:cNvSpPr/>
          <p:nvPr/>
        </p:nvSpPr>
        <p:spPr>
          <a:xfrm rot="1771310">
            <a:off x="4603408" y="1294214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4" name="Google Shape;2484;p65"/>
          <p:cNvPicPr preferRelativeResize="0"/>
          <p:nvPr/>
        </p:nvPicPr>
        <p:blipFill rotWithShape="1">
          <a:blip r:embed="rId5">
            <a:alphaModFix/>
          </a:blip>
          <a:srcRect l="14610" r="14603" b="7501"/>
          <a:stretch/>
        </p:blipFill>
        <p:spPr>
          <a:xfrm rot="-758557">
            <a:off x="4470570" y="3485173"/>
            <a:ext cx="615609" cy="66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9" name="Google Shape;2489;p66"/>
          <p:cNvGrpSpPr/>
          <p:nvPr/>
        </p:nvGrpSpPr>
        <p:grpSpPr>
          <a:xfrm>
            <a:off x="5756106" y="1835822"/>
            <a:ext cx="2982003" cy="2825777"/>
            <a:chOff x="405994" y="1318049"/>
            <a:chExt cx="3395199" cy="3217326"/>
          </a:xfrm>
        </p:grpSpPr>
        <p:pic>
          <p:nvPicPr>
            <p:cNvPr id="2490" name="Google Shape;2490;p66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2491" name="Google Shape;2491;p66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2492" name="Google Shape;2492;p66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2493" name="Google Shape;2493;p66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2494" name="Google Shape;2494;p66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2495" name="Google Shape;2495;p66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2496" name="Google Shape;2496;p66"/>
          <p:cNvSpPr txBox="1">
            <a:spLocks noGrp="1"/>
          </p:cNvSpPr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2497" name="Google Shape;2497;p66"/>
          <p:cNvSpPr txBox="1">
            <a:spLocks noGrp="1"/>
          </p:cNvSpPr>
          <p:nvPr>
            <p:ph type="subTitle" idx="1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ecular One"/>
                <a:ea typeface="Secular One"/>
                <a:cs typeface="Secular One"/>
                <a:sym typeface="Secular One"/>
              </a:rPr>
              <a:t>Do you have any questions?</a:t>
            </a:r>
            <a:endParaRPr sz="2000">
              <a:latin typeface="Secular One"/>
              <a:ea typeface="Secular One"/>
              <a:cs typeface="Secular One"/>
              <a:sym typeface="Secular On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2498" name="Google Shape;2498;p66"/>
          <p:cNvSpPr txBox="1"/>
          <p:nvPr/>
        </p:nvSpPr>
        <p:spPr>
          <a:xfrm>
            <a:off x="713275" y="4246325"/>
            <a:ext cx="4945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99" name="Google Shape;2499;p66"/>
          <p:cNvGrpSpPr/>
          <p:nvPr/>
        </p:nvGrpSpPr>
        <p:grpSpPr>
          <a:xfrm>
            <a:off x="4591930" y="2378210"/>
            <a:ext cx="746095" cy="516368"/>
            <a:chOff x="923424" y="1580182"/>
            <a:chExt cx="1171264" cy="810752"/>
          </a:xfrm>
        </p:grpSpPr>
        <p:sp>
          <p:nvSpPr>
            <p:cNvPr id="2500" name="Google Shape;2500;p6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4" name="Google Shape;2504;p66"/>
          <p:cNvGrpSpPr/>
          <p:nvPr/>
        </p:nvGrpSpPr>
        <p:grpSpPr>
          <a:xfrm>
            <a:off x="843651" y="2849024"/>
            <a:ext cx="599700" cy="599700"/>
            <a:chOff x="919851" y="3001424"/>
            <a:chExt cx="599700" cy="599700"/>
          </a:xfrm>
        </p:grpSpPr>
        <p:grpSp>
          <p:nvGrpSpPr>
            <p:cNvPr id="2505" name="Google Shape;2505;p66"/>
            <p:cNvGrpSpPr/>
            <p:nvPr/>
          </p:nvGrpSpPr>
          <p:grpSpPr>
            <a:xfrm>
              <a:off x="919851" y="3001424"/>
              <a:ext cx="599700" cy="599700"/>
              <a:chOff x="7030339" y="1393551"/>
              <a:chExt cx="599700" cy="599700"/>
            </a:xfrm>
          </p:grpSpPr>
          <p:sp>
            <p:nvSpPr>
              <p:cNvPr id="2506" name="Google Shape;2506;p66"/>
              <p:cNvSpPr/>
              <p:nvPr/>
            </p:nvSpPr>
            <p:spPr>
              <a:xfrm>
                <a:off x="7030339" y="1393551"/>
                <a:ext cx="599700" cy="599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66"/>
              <p:cNvSpPr/>
              <p:nvPr/>
            </p:nvSpPr>
            <p:spPr>
              <a:xfrm>
                <a:off x="7071500" y="1434773"/>
                <a:ext cx="517500" cy="5175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endParaRPr>
              </a:p>
            </p:txBody>
          </p:sp>
        </p:grpSp>
        <p:sp>
          <p:nvSpPr>
            <p:cNvPr id="2508" name="Google Shape;2508;p66"/>
            <p:cNvSpPr/>
            <p:nvPr/>
          </p:nvSpPr>
          <p:spPr>
            <a:xfrm>
              <a:off x="1060057" y="3171066"/>
              <a:ext cx="319290" cy="260414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" name="Google Shape;2509;p66"/>
          <p:cNvGrpSpPr/>
          <p:nvPr/>
        </p:nvGrpSpPr>
        <p:grpSpPr>
          <a:xfrm>
            <a:off x="2398476" y="2849024"/>
            <a:ext cx="599700" cy="599700"/>
            <a:chOff x="2474676" y="3001424"/>
            <a:chExt cx="599700" cy="599700"/>
          </a:xfrm>
        </p:grpSpPr>
        <p:grpSp>
          <p:nvGrpSpPr>
            <p:cNvPr id="2510" name="Google Shape;2510;p66"/>
            <p:cNvGrpSpPr/>
            <p:nvPr/>
          </p:nvGrpSpPr>
          <p:grpSpPr>
            <a:xfrm>
              <a:off x="2474676" y="3001424"/>
              <a:ext cx="599700" cy="599700"/>
              <a:chOff x="7030339" y="1393551"/>
              <a:chExt cx="599700" cy="599700"/>
            </a:xfrm>
          </p:grpSpPr>
          <p:sp>
            <p:nvSpPr>
              <p:cNvPr id="2511" name="Google Shape;2511;p66"/>
              <p:cNvSpPr/>
              <p:nvPr/>
            </p:nvSpPr>
            <p:spPr>
              <a:xfrm>
                <a:off x="7030339" y="1393551"/>
                <a:ext cx="599700" cy="599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66"/>
              <p:cNvSpPr/>
              <p:nvPr/>
            </p:nvSpPr>
            <p:spPr>
              <a:xfrm>
                <a:off x="7071500" y="1434773"/>
                <a:ext cx="517500" cy="5175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endParaRPr>
              </a:p>
            </p:txBody>
          </p:sp>
        </p:grpSp>
        <p:grpSp>
          <p:nvGrpSpPr>
            <p:cNvPr id="2513" name="Google Shape;2513;p66"/>
            <p:cNvGrpSpPr/>
            <p:nvPr/>
          </p:nvGrpSpPr>
          <p:grpSpPr>
            <a:xfrm>
              <a:off x="2614889" y="3164496"/>
              <a:ext cx="319275" cy="273555"/>
              <a:chOff x="1621165" y="2182303"/>
              <a:chExt cx="218397" cy="187123"/>
            </a:xfrm>
          </p:grpSpPr>
          <p:sp>
            <p:nvSpPr>
              <p:cNvPr id="2514" name="Google Shape;2514;p66"/>
              <p:cNvSpPr/>
              <p:nvPr/>
            </p:nvSpPr>
            <p:spPr>
              <a:xfrm>
                <a:off x="1637077" y="22520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66"/>
              <p:cNvSpPr/>
              <p:nvPr/>
            </p:nvSpPr>
            <p:spPr>
              <a:xfrm>
                <a:off x="1621165" y="21823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66"/>
              <p:cNvSpPr/>
              <p:nvPr/>
            </p:nvSpPr>
            <p:spPr>
              <a:xfrm>
                <a:off x="1714648" y="22520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7" name="Google Shape;2517;p66"/>
          <p:cNvGrpSpPr/>
          <p:nvPr/>
        </p:nvGrpSpPr>
        <p:grpSpPr>
          <a:xfrm>
            <a:off x="1621064" y="2849024"/>
            <a:ext cx="599700" cy="599700"/>
            <a:chOff x="1656276" y="3001424"/>
            <a:chExt cx="599700" cy="599700"/>
          </a:xfrm>
        </p:grpSpPr>
        <p:grpSp>
          <p:nvGrpSpPr>
            <p:cNvPr id="2518" name="Google Shape;2518;p66"/>
            <p:cNvGrpSpPr/>
            <p:nvPr/>
          </p:nvGrpSpPr>
          <p:grpSpPr>
            <a:xfrm>
              <a:off x="1656276" y="3001424"/>
              <a:ext cx="599700" cy="599700"/>
              <a:chOff x="7030339" y="1393551"/>
              <a:chExt cx="599700" cy="599700"/>
            </a:xfrm>
          </p:grpSpPr>
          <p:sp>
            <p:nvSpPr>
              <p:cNvPr id="2519" name="Google Shape;2519;p66"/>
              <p:cNvSpPr/>
              <p:nvPr/>
            </p:nvSpPr>
            <p:spPr>
              <a:xfrm>
                <a:off x="7030339" y="1393551"/>
                <a:ext cx="599700" cy="599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6"/>
              <p:cNvSpPr/>
              <p:nvPr/>
            </p:nvSpPr>
            <p:spPr>
              <a:xfrm>
                <a:off x="7071500" y="1434773"/>
                <a:ext cx="517500" cy="5175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2"/>
                  </a:solidFill>
                  <a:latin typeface="Secular One"/>
                  <a:ea typeface="Secular One"/>
                  <a:cs typeface="Secular One"/>
                  <a:sym typeface="Secular One"/>
                </a:endParaRPr>
              </a:p>
            </p:txBody>
          </p:sp>
        </p:grpSp>
        <p:grpSp>
          <p:nvGrpSpPr>
            <p:cNvPr id="2521" name="Google Shape;2521;p66"/>
            <p:cNvGrpSpPr/>
            <p:nvPr/>
          </p:nvGrpSpPr>
          <p:grpSpPr>
            <a:xfrm>
              <a:off x="1796486" y="3141633"/>
              <a:ext cx="319281" cy="319281"/>
              <a:chOff x="935197" y="1793977"/>
              <a:chExt cx="256451" cy="256430"/>
            </a:xfrm>
          </p:grpSpPr>
          <p:sp>
            <p:nvSpPr>
              <p:cNvPr id="2522" name="Google Shape;2522;p6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6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24" name="Google Shape;2524;p66"/>
          <p:cNvPicPr preferRelativeResize="0"/>
          <p:nvPr/>
        </p:nvPicPr>
        <p:blipFill rotWithShape="1">
          <a:blip r:embed="rId5">
            <a:alphaModFix/>
          </a:blip>
          <a:srcRect l="28959" t="12546" r="12546" b="12546"/>
          <a:stretch/>
        </p:blipFill>
        <p:spPr>
          <a:xfrm rot="10800000">
            <a:off x="3736699" y="300300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6"/>
          <p:cNvSpPr/>
          <p:nvPr/>
        </p:nvSpPr>
        <p:spPr>
          <a:xfrm rot="1771310">
            <a:off x="7769375" y="75621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6" name="Google Shape;252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000" y="873525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/>
          <p:cNvSpPr/>
          <p:nvPr/>
        </p:nvSpPr>
        <p:spPr>
          <a:xfrm>
            <a:off x="713225" y="2928975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5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1218" name="Google Shape;1218;p35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3832760" y="731089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6"/>
          <p:cNvSpPr/>
          <p:nvPr/>
        </p:nvSpPr>
        <p:spPr>
          <a:xfrm>
            <a:off x="4069025" y="2349450"/>
            <a:ext cx="43539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Principles</a:t>
            </a:r>
            <a:endParaRPr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6" name="Google Shape;1276;p36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37"/>
          <p:cNvPicPr preferRelativeResize="0"/>
          <p:nvPr/>
        </p:nvPicPr>
        <p:blipFill rotWithShape="1">
          <a:blip r:embed="rId3">
            <a:alphaModFix/>
          </a:blip>
          <a:srcRect l="5186" t="15845" b="14380"/>
          <a:stretch/>
        </p:blipFill>
        <p:spPr>
          <a:xfrm flipH="1">
            <a:off x="5636675" y="22738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dist="114300" dir="21540000" algn="bl" rotWithShape="0">
              <a:schemeClr val="lt1">
                <a:alpha val="90000"/>
              </a:schemeClr>
            </a:outerShdw>
          </a:effectLst>
        </p:spPr>
      </p:pic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skills and knowledge updated!</a:t>
            </a:r>
            <a:endParaRPr/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23" name="Google Shape;1323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7"/>
          <p:cNvPicPr preferRelativeResize="0"/>
          <p:nvPr/>
        </p:nvPicPr>
        <p:blipFill rotWithShape="1">
          <a:blip r:embed="rId5">
            <a:alphaModFix/>
          </a:blip>
          <a:srcRect l="7501" t="14406" r="9607" b="8266"/>
          <a:stretch/>
        </p:blipFill>
        <p:spPr>
          <a:xfrm>
            <a:off x="5636675" y="808404"/>
            <a:ext cx="683752" cy="843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7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350" name="Google Shape;1350;p37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8"/>
          <p:cNvSpPr/>
          <p:nvPr/>
        </p:nvSpPr>
        <p:spPr>
          <a:xfrm>
            <a:off x="7763327" y="29749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cybersecurity</a:t>
            </a:r>
            <a:endParaRPr/>
          </a:p>
        </p:txBody>
      </p:sp>
      <p:sp>
        <p:nvSpPr>
          <p:cNvPr id="1380" name="Google Shape;1380;p38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1381" name="Google Shape;1381;p38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1382" name="Google Shape;1382;p38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grpSp>
        <p:nvGrpSpPr>
          <p:cNvPr id="1384" name="Google Shape;1384;p3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385" name="Google Shape;1385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3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12" name="Google Shape;1412;p38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>
            <a:off x="7919402" y="3086763"/>
            <a:ext cx="349050" cy="349075"/>
            <a:chOff x="7146300" y="3247475"/>
            <a:chExt cx="349050" cy="349075"/>
          </a:xfrm>
        </p:grpSpPr>
        <p:sp>
          <p:nvSpPr>
            <p:cNvPr id="1437" name="Google Shape;1437;p38"/>
            <p:cNvSpPr/>
            <p:nvPr/>
          </p:nvSpPr>
          <p:spPr>
            <a:xfrm>
              <a:off x="7308500" y="3417450"/>
              <a:ext cx="24650" cy="24675"/>
            </a:xfrm>
            <a:custGeom>
              <a:avLst/>
              <a:gdLst/>
              <a:ahLst/>
              <a:cxnLst/>
              <a:rect l="l" t="t" r="r" b="b"/>
              <a:pathLst>
                <a:path w="986" h="987" extrusionOk="0">
                  <a:moveTo>
                    <a:pt x="493" y="1"/>
                  </a:moveTo>
                  <a:cubicBezTo>
                    <a:pt x="222" y="1"/>
                    <a:pt x="0" y="221"/>
                    <a:pt x="0" y="494"/>
                  </a:cubicBezTo>
                  <a:cubicBezTo>
                    <a:pt x="0" y="765"/>
                    <a:pt x="222" y="986"/>
                    <a:pt x="493" y="986"/>
                  </a:cubicBezTo>
                  <a:cubicBezTo>
                    <a:pt x="766" y="986"/>
                    <a:pt x="986" y="765"/>
                    <a:pt x="986" y="494"/>
                  </a:cubicBezTo>
                  <a:cubicBezTo>
                    <a:pt x="986" y="222"/>
                    <a:pt x="766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259150" y="3363400"/>
              <a:ext cx="123400" cy="132750"/>
            </a:xfrm>
            <a:custGeom>
              <a:avLst/>
              <a:gdLst/>
              <a:ahLst/>
              <a:cxnLst/>
              <a:rect l="l" t="t" r="r" b="b"/>
              <a:pathLst>
                <a:path w="4936" h="5310" extrusionOk="0">
                  <a:moveTo>
                    <a:pt x="2467" y="1346"/>
                  </a:moveTo>
                  <a:cubicBezTo>
                    <a:pt x="3190" y="1346"/>
                    <a:pt x="3778" y="1933"/>
                    <a:pt x="3778" y="2656"/>
                  </a:cubicBezTo>
                  <a:cubicBezTo>
                    <a:pt x="3778" y="3378"/>
                    <a:pt x="3190" y="3965"/>
                    <a:pt x="2467" y="3965"/>
                  </a:cubicBezTo>
                  <a:cubicBezTo>
                    <a:pt x="1745" y="3965"/>
                    <a:pt x="1158" y="3378"/>
                    <a:pt x="1158" y="2656"/>
                  </a:cubicBezTo>
                  <a:cubicBezTo>
                    <a:pt x="1158" y="1933"/>
                    <a:pt x="1745" y="1346"/>
                    <a:pt x="2467" y="1346"/>
                  </a:cubicBezTo>
                  <a:close/>
                  <a:moveTo>
                    <a:pt x="2130" y="0"/>
                  </a:moveTo>
                  <a:lnTo>
                    <a:pt x="2004" y="533"/>
                  </a:lnTo>
                  <a:lnTo>
                    <a:pt x="1788" y="605"/>
                  </a:lnTo>
                  <a:cubicBezTo>
                    <a:pt x="1508" y="698"/>
                    <a:pt x="1254" y="845"/>
                    <a:pt x="1032" y="1042"/>
                  </a:cubicBezTo>
                  <a:lnTo>
                    <a:pt x="862" y="1194"/>
                  </a:lnTo>
                  <a:lnTo>
                    <a:pt x="338" y="1037"/>
                  </a:lnTo>
                  <a:lnTo>
                    <a:pt x="0" y="1621"/>
                  </a:lnTo>
                  <a:lnTo>
                    <a:pt x="399" y="1994"/>
                  </a:lnTo>
                  <a:lnTo>
                    <a:pt x="352" y="2219"/>
                  </a:lnTo>
                  <a:cubicBezTo>
                    <a:pt x="323" y="2361"/>
                    <a:pt x="308" y="2508"/>
                    <a:pt x="308" y="2656"/>
                  </a:cubicBezTo>
                  <a:cubicBezTo>
                    <a:pt x="308" y="2803"/>
                    <a:pt x="323" y="2950"/>
                    <a:pt x="352" y="3092"/>
                  </a:cubicBezTo>
                  <a:lnTo>
                    <a:pt x="399" y="3315"/>
                  </a:lnTo>
                  <a:lnTo>
                    <a:pt x="0" y="3691"/>
                  </a:lnTo>
                  <a:lnTo>
                    <a:pt x="338" y="4274"/>
                  </a:lnTo>
                  <a:lnTo>
                    <a:pt x="862" y="4117"/>
                  </a:lnTo>
                  <a:lnTo>
                    <a:pt x="1032" y="4269"/>
                  </a:lnTo>
                  <a:cubicBezTo>
                    <a:pt x="1254" y="4466"/>
                    <a:pt x="1508" y="4613"/>
                    <a:pt x="1788" y="4706"/>
                  </a:cubicBezTo>
                  <a:lnTo>
                    <a:pt x="2004" y="4777"/>
                  </a:lnTo>
                  <a:lnTo>
                    <a:pt x="2130" y="5309"/>
                  </a:lnTo>
                  <a:lnTo>
                    <a:pt x="2804" y="5309"/>
                  </a:lnTo>
                  <a:lnTo>
                    <a:pt x="2930" y="4777"/>
                  </a:lnTo>
                  <a:lnTo>
                    <a:pt x="3147" y="4706"/>
                  </a:lnTo>
                  <a:cubicBezTo>
                    <a:pt x="3428" y="4613"/>
                    <a:pt x="3681" y="4466"/>
                    <a:pt x="3902" y="4269"/>
                  </a:cubicBezTo>
                  <a:lnTo>
                    <a:pt x="4074" y="4117"/>
                  </a:lnTo>
                  <a:lnTo>
                    <a:pt x="4598" y="4274"/>
                  </a:lnTo>
                  <a:lnTo>
                    <a:pt x="4936" y="3691"/>
                  </a:lnTo>
                  <a:lnTo>
                    <a:pt x="4537" y="3315"/>
                  </a:lnTo>
                  <a:lnTo>
                    <a:pt x="4584" y="3092"/>
                  </a:lnTo>
                  <a:cubicBezTo>
                    <a:pt x="4612" y="2950"/>
                    <a:pt x="4627" y="2803"/>
                    <a:pt x="4627" y="2656"/>
                  </a:cubicBezTo>
                  <a:cubicBezTo>
                    <a:pt x="4627" y="2508"/>
                    <a:pt x="4613" y="2361"/>
                    <a:pt x="4584" y="2219"/>
                  </a:cubicBezTo>
                  <a:lnTo>
                    <a:pt x="4537" y="1994"/>
                  </a:lnTo>
                  <a:lnTo>
                    <a:pt x="4936" y="1621"/>
                  </a:lnTo>
                  <a:lnTo>
                    <a:pt x="4598" y="1035"/>
                  </a:lnTo>
                  <a:lnTo>
                    <a:pt x="4598" y="1037"/>
                  </a:lnTo>
                  <a:lnTo>
                    <a:pt x="4073" y="1194"/>
                  </a:lnTo>
                  <a:lnTo>
                    <a:pt x="3902" y="1042"/>
                  </a:lnTo>
                  <a:cubicBezTo>
                    <a:pt x="3681" y="845"/>
                    <a:pt x="3426" y="698"/>
                    <a:pt x="3147" y="605"/>
                  </a:cubicBezTo>
                  <a:lnTo>
                    <a:pt x="2930" y="533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331075" y="3247475"/>
              <a:ext cx="164275" cy="349075"/>
            </a:xfrm>
            <a:custGeom>
              <a:avLst/>
              <a:gdLst/>
              <a:ahLst/>
              <a:cxnLst/>
              <a:rect l="l" t="t" r="r" b="b"/>
              <a:pathLst>
                <a:path w="6571" h="13963" extrusionOk="0">
                  <a:moveTo>
                    <a:pt x="5290" y="1"/>
                  </a:moveTo>
                  <a:cubicBezTo>
                    <a:pt x="4582" y="1"/>
                    <a:pt x="4008" y="576"/>
                    <a:pt x="4008" y="1284"/>
                  </a:cubicBezTo>
                  <a:cubicBezTo>
                    <a:pt x="4008" y="1846"/>
                    <a:pt x="4374" y="2326"/>
                    <a:pt x="4879" y="2498"/>
                  </a:cubicBezTo>
                  <a:lnTo>
                    <a:pt x="4879" y="3361"/>
                  </a:lnTo>
                  <a:lnTo>
                    <a:pt x="4221" y="3361"/>
                  </a:lnTo>
                  <a:lnTo>
                    <a:pt x="0" y="1145"/>
                  </a:lnTo>
                  <a:lnTo>
                    <a:pt x="0" y="3819"/>
                  </a:lnTo>
                  <a:lnTo>
                    <a:pt x="576" y="3819"/>
                  </a:lnTo>
                  <a:lnTo>
                    <a:pt x="748" y="4548"/>
                  </a:lnTo>
                  <a:cubicBezTo>
                    <a:pt x="976" y="4644"/>
                    <a:pt x="1191" y="4768"/>
                    <a:pt x="1389" y="4918"/>
                  </a:cubicBezTo>
                  <a:lnTo>
                    <a:pt x="2107" y="4703"/>
                  </a:lnTo>
                  <a:lnTo>
                    <a:pt x="3090" y="6408"/>
                  </a:lnTo>
                  <a:lnTo>
                    <a:pt x="2545" y="6922"/>
                  </a:lnTo>
                  <a:cubicBezTo>
                    <a:pt x="2561" y="7045"/>
                    <a:pt x="2568" y="7169"/>
                    <a:pt x="2568" y="7293"/>
                  </a:cubicBezTo>
                  <a:cubicBezTo>
                    <a:pt x="2568" y="7417"/>
                    <a:pt x="2560" y="7541"/>
                    <a:pt x="2545" y="7663"/>
                  </a:cubicBezTo>
                  <a:lnTo>
                    <a:pt x="3090" y="8175"/>
                  </a:lnTo>
                  <a:lnTo>
                    <a:pt x="2107" y="9882"/>
                  </a:lnTo>
                  <a:lnTo>
                    <a:pt x="1389" y="9665"/>
                  </a:lnTo>
                  <a:cubicBezTo>
                    <a:pt x="1191" y="9817"/>
                    <a:pt x="976" y="9941"/>
                    <a:pt x="748" y="10037"/>
                  </a:cubicBezTo>
                  <a:lnTo>
                    <a:pt x="576" y="10765"/>
                  </a:lnTo>
                  <a:lnTo>
                    <a:pt x="0" y="10765"/>
                  </a:lnTo>
                  <a:lnTo>
                    <a:pt x="0" y="13432"/>
                  </a:lnTo>
                  <a:cubicBezTo>
                    <a:pt x="1222" y="13071"/>
                    <a:pt x="2317" y="12334"/>
                    <a:pt x="3109" y="11332"/>
                  </a:cubicBezTo>
                  <a:cubicBezTo>
                    <a:pt x="3292" y="11100"/>
                    <a:pt x="3456" y="10857"/>
                    <a:pt x="3603" y="10604"/>
                  </a:cubicBezTo>
                  <a:lnTo>
                    <a:pt x="4881" y="10604"/>
                  </a:lnTo>
                  <a:lnTo>
                    <a:pt x="4881" y="11467"/>
                  </a:lnTo>
                  <a:cubicBezTo>
                    <a:pt x="4374" y="11638"/>
                    <a:pt x="4008" y="12117"/>
                    <a:pt x="4008" y="12681"/>
                  </a:cubicBezTo>
                  <a:cubicBezTo>
                    <a:pt x="4008" y="13389"/>
                    <a:pt x="4582" y="13962"/>
                    <a:pt x="5290" y="13962"/>
                  </a:cubicBezTo>
                  <a:cubicBezTo>
                    <a:pt x="5996" y="13962"/>
                    <a:pt x="6571" y="13389"/>
                    <a:pt x="6571" y="12681"/>
                  </a:cubicBezTo>
                  <a:cubicBezTo>
                    <a:pt x="6571" y="12117"/>
                    <a:pt x="6206" y="11638"/>
                    <a:pt x="5698" y="11467"/>
                  </a:cubicBezTo>
                  <a:lnTo>
                    <a:pt x="5698" y="9786"/>
                  </a:lnTo>
                  <a:lnTo>
                    <a:pt x="4000" y="9786"/>
                  </a:lnTo>
                  <a:cubicBezTo>
                    <a:pt x="4289" y="9062"/>
                    <a:pt x="4441" y="8281"/>
                    <a:pt x="4441" y="7496"/>
                  </a:cubicBezTo>
                  <a:lnTo>
                    <a:pt x="4441" y="7392"/>
                  </a:lnTo>
                  <a:lnTo>
                    <a:pt x="6163" y="7392"/>
                  </a:lnTo>
                  <a:lnTo>
                    <a:pt x="6163" y="6573"/>
                  </a:lnTo>
                  <a:lnTo>
                    <a:pt x="4441" y="6573"/>
                  </a:lnTo>
                  <a:lnTo>
                    <a:pt x="4441" y="4179"/>
                  </a:lnTo>
                  <a:lnTo>
                    <a:pt x="5698" y="4179"/>
                  </a:lnTo>
                  <a:lnTo>
                    <a:pt x="5698" y="2498"/>
                  </a:lnTo>
                  <a:cubicBezTo>
                    <a:pt x="6206" y="2326"/>
                    <a:pt x="6571" y="1846"/>
                    <a:pt x="6571" y="1284"/>
                  </a:cubicBezTo>
                  <a:cubicBezTo>
                    <a:pt x="6571" y="576"/>
                    <a:pt x="5996" y="1"/>
                    <a:pt x="5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146300" y="3247525"/>
              <a:ext cx="164325" cy="349025"/>
            </a:xfrm>
            <a:custGeom>
              <a:avLst/>
              <a:gdLst/>
              <a:ahLst/>
              <a:cxnLst/>
              <a:rect l="l" t="t" r="r" b="b"/>
              <a:pathLst>
                <a:path w="6573" h="13961" extrusionOk="0">
                  <a:moveTo>
                    <a:pt x="1283" y="1"/>
                  </a:moveTo>
                  <a:cubicBezTo>
                    <a:pt x="576" y="1"/>
                    <a:pt x="0" y="574"/>
                    <a:pt x="0" y="1282"/>
                  </a:cubicBezTo>
                  <a:cubicBezTo>
                    <a:pt x="0" y="1846"/>
                    <a:pt x="367" y="2325"/>
                    <a:pt x="873" y="2496"/>
                  </a:cubicBezTo>
                  <a:lnTo>
                    <a:pt x="873" y="4177"/>
                  </a:lnTo>
                  <a:lnTo>
                    <a:pt x="2130" y="4177"/>
                  </a:lnTo>
                  <a:lnTo>
                    <a:pt x="2130" y="6571"/>
                  </a:lnTo>
                  <a:lnTo>
                    <a:pt x="410" y="6571"/>
                  </a:lnTo>
                  <a:lnTo>
                    <a:pt x="410" y="7390"/>
                  </a:lnTo>
                  <a:lnTo>
                    <a:pt x="2130" y="7390"/>
                  </a:lnTo>
                  <a:lnTo>
                    <a:pt x="2130" y="7494"/>
                  </a:lnTo>
                  <a:cubicBezTo>
                    <a:pt x="2130" y="8279"/>
                    <a:pt x="2282" y="9060"/>
                    <a:pt x="2571" y="9784"/>
                  </a:cubicBezTo>
                  <a:lnTo>
                    <a:pt x="873" y="9784"/>
                  </a:lnTo>
                  <a:lnTo>
                    <a:pt x="873" y="11465"/>
                  </a:lnTo>
                  <a:cubicBezTo>
                    <a:pt x="367" y="11636"/>
                    <a:pt x="2" y="12115"/>
                    <a:pt x="2" y="12679"/>
                  </a:cubicBezTo>
                  <a:cubicBezTo>
                    <a:pt x="2" y="13387"/>
                    <a:pt x="576" y="13960"/>
                    <a:pt x="1283" y="13960"/>
                  </a:cubicBezTo>
                  <a:cubicBezTo>
                    <a:pt x="1989" y="13960"/>
                    <a:pt x="2565" y="13387"/>
                    <a:pt x="2565" y="12679"/>
                  </a:cubicBezTo>
                  <a:cubicBezTo>
                    <a:pt x="2565" y="12115"/>
                    <a:pt x="2198" y="11636"/>
                    <a:pt x="1692" y="11465"/>
                  </a:cubicBezTo>
                  <a:lnTo>
                    <a:pt x="1692" y="10602"/>
                  </a:lnTo>
                  <a:lnTo>
                    <a:pt x="2968" y="10602"/>
                  </a:lnTo>
                  <a:cubicBezTo>
                    <a:pt x="3115" y="10855"/>
                    <a:pt x="3281" y="11098"/>
                    <a:pt x="3463" y="11330"/>
                  </a:cubicBezTo>
                  <a:cubicBezTo>
                    <a:pt x="4255" y="12332"/>
                    <a:pt x="5351" y="13069"/>
                    <a:pt x="6573" y="13430"/>
                  </a:cubicBezTo>
                  <a:lnTo>
                    <a:pt x="6573" y="10763"/>
                  </a:lnTo>
                  <a:lnTo>
                    <a:pt x="5997" y="10763"/>
                  </a:lnTo>
                  <a:lnTo>
                    <a:pt x="5825" y="10035"/>
                  </a:lnTo>
                  <a:cubicBezTo>
                    <a:pt x="5596" y="9939"/>
                    <a:pt x="5381" y="9815"/>
                    <a:pt x="5184" y="9663"/>
                  </a:cubicBezTo>
                  <a:lnTo>
                    <a:pt x="4466" y="9880"/>
                  </a:lnTo>
                  <a:lnTo>
                    <a:pt x="3481" y="8173"/>
                  </a:lnTo>
                  <a:lnTo>
                    <a:pt x="4026" y="7661"/>
                  </a:lnTo>
                  <a:cubicBezTo>
                    <a:pt x="4012" y="7539"/>
                    <a:pt x="4003" y="7415"/>
                    <a:pt x="4003" y="7291"/>
                  </a:cubicBezTo>
                  <a:cubicBezTo>
                    <a:pt x="4003" y="7167"/>
                    <a:pt x="4012" y="7043"/>
                    <a:pt x="4026" y="6920"/>
                  </a:cubicBezTo>
                  <a:lnTo>
                    <a:pt x="3481" y="6406"/>
                  </a:lnTo>
                  <a:lnTo>
                    <a:pt x="4466" y="4701"/>
                  </a:lnTo>
                  <a:lnTo>
                    <a:pt x="5184" y="4916"/>
                  </a:lnTo>
                  <a:cubicBezTo>
                    <a:pt x="5381" y="4766"/>
                    <a:pt x="5596" y="4642"/>
                    <a:pt x="5825" y="4546"/>
                  </a:cubicBezTo>
                  <a:lnTo>
                    <a:pt x="5997" y="3817"/>
                  </a:lnTo>
                  <a:lnTo>
                    <a:pt x="6573" y="3817"/>
                  </a:lnTo>
                  <a:lnTo>
                    <a:pt x="6573" y="1143"/>
                  </a:lnTo>
                  <a:lnTo>
                    <a:pt x="2350" y="3359"/>
                  </a:lnTo>
                  <a:lnTo>
                    <a:pt x="1692" y="3359"/>
                  </a:lnTo>
                  <a:lnTo>
                    <a:pt x="1692" y="2496"/>
                  </a:lnTo>
                  <a:cubicBezTo>
                    <a:pt x="2198" y="2325"/>
                    <a:pt x="2565" y="1846"/>
                    <a:pt x="2565" y="1282"/>
                  </a:cubicBezTo>
                  <a:cubicBezTo>
                    <a:pt x="2565" y="574"/>
                    <a:pt x="1989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38"/>
          <p:cNvSpPr/>
          <p:nvPr/>
        </p:nvSpPr>
        <p:spPr>
          <a:xfrm>
            <a:off x="719473" y="1500351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38"/>
          <p:cNvGrpSpPr/>
          <p:nvPr/>
        </p:nvGrpSpPr>
        <p:grpSpPr>
          <a:xfrm>
            <a:off x="893743" y="1633164"/>
            <a:ext cx="312704" cy="312691"/>
            <a:chOff x="1094275" y="3784775"/>
            <a:chExt cx="349000" cy="349025"/>
          </a:xfrm>
        </p:grpSpPr>
        <p:sp>
          <p:nvSpPr>
            <p:cNvPr id="1443" name="Google Shape;1443;p38"/>
            <p:cNvSpPr/>
            <p:nvPr/>
          </p:nvSpPr>
          <p:spPr>
            <a:xfrm>
              <a:off x="1094275" y="4024025"/>
              <a:ext cx="349000" cy="109775"/>
            </a:xfrm>
            <a:custGeom>
              <a:avLst/>
              <a:gdLst/>
              <a:ahLst/>
              <a:cxnLst/>
              <a:rect l="l" t="t" r="r" b="b"/>
              <a:pathLst>
                <a:path w="13960" h="4391" extrusionOk="0">
                  <a:moveTo>
                    <a:pt x="0" y="0"/>
                  </a:moveTo>
                  <a:lnTo>
                    <a:pt x="0" y="1941"/>
                  </a:lnTo>
                  <a:lnTo>
                    <a:pt x="5716" y="1941"/>
                  </a:lnTo>
                  <a:lnTo>
                    <a:pt x="5716" y="2563"/>
                  </a:lnTo>
                  <a:cubicBezTo>
                    <a:pt x="5716" y="3120"/>
                    <a:pt x="5263" y="3573"/>
                    <a:pt x="4707" y="3573"/>
                  </a:cubicBezTo>
                  <a:lnTo>
                    <a:pt x="3608" y="3573"/>
                  </a:lnTo>
                  <a:lnTo>
                    <a:pt x="3608" y="4390"/>
                  </a:lnTo>
                  <a:lnTo>
                    <a:pt x="10352" y="4390"/>
                  </a:lnTo>
                  <a:lnTo>
                    <a:pt x="10352" y="3573"/>
                  </a:lnTo>
                  <a:lnTo>
                    <a:pt x="9254" y="3573"/>
                  </a:lnTo>
                  <a:cubicBezTo>
                    <a:pt x="8697" y="3573"/>
                    <a:pt x="8246" y="3120"/>
                    <a:pt x="8246" y="2563"/>
                  </a:cubicBezTo>
                  <a:lnTo>
                    <a:pt x="8246" y="1941"/>
                  </a:lnTo>
                  <a:lnTo>
                    <a:pt x="13960" y="1941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1254100" y="3878225"/>
              <a:ext cx="29375" cy="29375"/>
            </a:xfrm>
            <a:custGeom>
              <a:avLst/>
              <a:gdLst/>
              <a:ahLst/>
              <a:cxnLst/>
              <a:rect l="l" t="t" r="r" b="b"/>
              <a:pathLst>
                <a:path w="1175" h="1175" extrusionOk="0">
                  <a:moveTo>
                    <a:pt x="588" y="1"/>
                  </a:moveTo>
                  <a:cubicBezTo>
                    <a:pt x="264" y="1"/>
                    <a:pt x="1" y="265"/>
                    <a:pt x="1" y="588"/>
                  </a:cubicBezTo>
                  <a:cubicBezTo>
                    <a:pt x="1" y="912"/>
                    <a:pt x="264" y="1174"/>
                    <a:pt x="588" y="1174"/>
                  </a:cubicBezTo>
                  <a:cubicBezTo>
                    <a:pt x="910" y="1174"/>
                    <a:pt x="1175" y="912"/>
                    <a:pt x="1175" y="588"/>
                  </a:cubicBezTo>
                  <a:cubicBezTo>
                    <a:pt x="1175" y="263"/>
                    <a:pt x="910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1094275" y="3784775"/>
              <a:ext cx="349000" cy="218850"/>
            </a:xfrm>
            <a:custGeom>
              <a:avLst/>
              <a:gdLst/>
              <a:ahLst/>
              <a:cxnLst/>
              <a:rect l="l" t="t" r="r" b="b"/>
              <a:pathLst>
                <a:path w="13960" h="8754" extrusionOk="0">
                  <a:moveTo>
                    <a:pt x="6981" y="1169"/>
                  </a:moveTo>
                  <a:cubicBezTo>
                    <a:pt x="8720" y="1169"/>
                    <a:pt x="10137" y="2586"/>
                    <a:pt x="10137" y="4326"/>
                  </a:cubicBezTo>
                  <a:lnTo>
                    <a:pt x="10137" y="5329"/>
                  </a:lnTo>
                  <a:cubicBezTo>
                    <a:pt x="10137" y="6038"/>
                    <a:pt x="9560" y="6614"/>
                    <a:pt x="8852" y="6614"/>
                  </a:cubicBezTo>
                  <a:cubicBezTo>
                    <a:pt x="8232" y="6614"/>
                    <a:pt x="7713" y="6174"/>
                    <a:pt x="7593" y="5589"/>
                  </a:cubicBezTo>
                  <a:cubicBezTo>
                    <a:pt x="7407" y="5680"/>
                    <a:pt x="7201" y="5729"/>
                    <a:pt x="6981" y="5729"/>
                  </a:cubicBezTo>
                  <a:cubicBezTo>
                    <a:pt x="6205" y="5729"/>
                    <a:pt x="5575" y="5101"/>
                    <a:pt x="5575" y="4326"/>
                  </a:cubicBezTo>
                  <a:cubicBezTo>
                    <a:pt x="5575" y="3550"/>
                    <a:pt x="6205" y="2920"/>
                    <a:pt x="6981" y="2920"/>
                  </a:cubicBezTo>
                  <a:cubicBezTo>
                    <a:pt x="7755" y="2920"/>
                    <a:pt x="8385" y="3550"/>
                    <a:pt x="8385" y="4326"/>
                  </a:cubicBezTo>
                  <a:lnTo>
                    <a:pt x="8385" y="5329"/>
                  </a:lnTo>
                  <a:cubicBezTo>
                    <a:pt x="8385" y="5587"/>
                    <a:pt x="8595" y="5795"/>
                    <a:pt x="8852" y="5795"/>
                  </a:cubicBezTo>
                  <a:cubicBezTo>
                    <a:pt x="9109" y="5795"/>
                    <a:pt x="9319" y="5587"/>
                    <a:pt x="9319" y="5329"/>
                  </a:cubicBezTo>
                  <a:lnTo>
                    <a:pt x="9319" y="4326"/>
                  </a:lnTo>
                  <a:cubicBezTo>
                    <a:pt x="9319" y="3036"/>
                    <a:pt x="8269" y="1988"/>
                    <a:pt x="6981" y="1988"/>
                  </a:cubicBezTo>
                  <a:cubicBezTo>
                    <a:pt x="5691" y="1988"/>
                    <a:pt x="4643" y="3036"/>
                    <a:pt x="4643" y="4326"/>
                  </a:cubicBezTo>
                  <a:cubicBezTo>
                    <a:pt x="4643" y="5615"/>
                    <a:pt x="5691" y="6663"/>
                    <a:pt x="6981" y="6663"/>
                  </a:cubicBezTo>
                  <a:lnTo>
                    <a:pt x="6981" y="7482"/>
                  </a:lnTo>
                  <a:cubicBezTo>
                    <a:pt x="5240" y="7482"/>
                    <a:pt x="3824" y="6065"/>
                    <a:pt x="3824" y="4326"/>
                  </a:cubicBezTo>
                  <a:cubicBezTo>
                    <a:pt x="3824" y="2584"/>
                    <a:pt x="5240" y="1169"/>
                    <a:pt x="6981" y="1169"/>
                  </a:cubicBezTo>
                  <a:close/>
                  <a:moveTo>
                    <a:pt x="0" y="0"/>
                  </a:moveTo>
                  <a:lnTo>
                    <a:pt x="0" y="8753"/>
                  </a:lnTo>
                  <a:lnTo>
                    <a:pt x="13960" y="8753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9"/>
          <p:cNvSpPr/>
          <p:nvPr/>
        </p:nvSpPr>
        <p:spPr>
          <a:xfrm>
            <a:off x="731767" y="14800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39"/>
          <p:cNvSpPr/>
          <p:nvPr/>
        </p:nvSpPr>
        <p:spPr>
          <a:xfrm>
            <a:off x="731767" y="2478607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39"/>
          <p:cNvSpPr/>
          <p:nvPr/>
        </p:nvSpPr>
        <p:spPr>
          <a:xfrm>
            <a:off x="731767" y="3477225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about information</a:t>
            </a:r>
            <a:endParaRPr/>
          </a:p>
        </p:txBody>
      </p:sp>
      <p:sp>
        <p:nvSpPr>
          <p:cNvPr id="1454" name="Google Shape;1454;p39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of them all</a:t>
            </a:r>
            <a:endParaRPr/>
          </a:p>
        </p:txBody>
      </p:sp>
      <p:sp>
        <p:nvSpPr>
          <p:cNvPr id="1455" name="Google Shape;1455;p39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456" name="Google Shape;1456;p39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457" name="Google Shape;1457;p39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</a:t>
            </a:r>
            <a:endParaRPr/>
          </a:p>
        </p:txBody>
      </p:sp>
      <p:sp>
        <p:nvSpPr>
          <p:cNvPr id="1458" name="Google Shape;1458;p39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endParaRPr/>
          </a:p>
        </p:txBody>
      </p:sp>
      <p:sp>
        <p:nvSpPr>
          <p:cNvPr id="1459" name="Google Shape;1459;p39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grpSp>
        <p:nvGrpSpPr>
          <p:cNvPr id="1460" name="Google Shape;1460;p39"/>
          <p:cNvGrpSpPr/>
          <p:nvPr/>
        </p:nvGrpSpPr>
        <p:grpSpPr>
          <a:xfrm>
            <a:off x="887842" y="3610388"/>
            <a:ext cx="349050" cy="306375"/>
            <a:chOff x="4889375" y="2695975"/>
            <a:chExt cx="349050" cy="306375"/>
          </a:xfrm>
        </p:grpSpPr>
        <p:sp>
          <p:nvSpPr>
            <p:cNvPr id="1461" name="Google Shape;1461;p39"/>
            <p:cNvSpPr/>
            <p:nvPr/>
          </p:nvSpPr>
          <p:spPr>
            <a:xfrm>
              <a:off x="5032300" y="2695975"/>
              <a:ext cx="135650" cy="174100"/>
            </a:xfrm>
            <a:custGeom>
              <a:avLst/>
              <a:gdLst/>
              <a:ahLst/>
              <a:cxnLst/>
              <a:rect l="l" t="t" r="r" b="b"/>
              <a:pathLst>
                <a:path w="5426" h="6964" extrusionOk="0">
                  <a:moveTo>
                    <a:pt x="3657" y="2470"/>
                  </a:moveTo>
                  <a:lnTo>
                    <a:pt x="4234" y="3048"/>
                  </a:lnTo>
                  <a:lnTo>
                    <a:pt x="2458" y="4824"/>
                  </a:lnTo>
                  <a:lnTo>
                    <a:pt x="1195" y="3576"/>
                  </a:lnTo>
                  <a:lnTo>
                    <a:pt x="1768" y="2994"/>
                  </a:lnTo>
                  <a:lnTo>
                    <a:pt x="2455" y="3670"/>
                  </a:lnTo>
                  <a:lnTo>
                    <a:pt x="3657" y="2470"/>
                  </a:lnTo>
                  <a:close/>
                  <a:moveTo>
                    <a:pt x="2712" y="1"/>
                  </a:moveTo>
                  <a:lnTo>
                    <a:pt x="1" y="1423"/>
                  </a:lnTo>
                  <a:lnTo>
                    <a:pt x="1" y="3627"/>
                  </a:lnTo>
                  <a:cubicBezTo>
                    <a:pt x="1" y="4391"/>
                    <a:pt x="260" y="5140"/>
                    <a:pt x="733" y="5738"/>
                  </a:cubicBezTo>
                  <a:cubicBezTo>
                    <a:pt x="1208" y="6337"/>
                    <a:pt x="1876" y="6763"/>
                    <a:pt x="2618" y="6940"/>
                  </a:cubicBezTo>
                  <a:lnTo>
                    <a:pt x="2712" y="6964"/>
                  </a:lnTo>
                  <a:lnTo>
                    <a:pt x="2808" y="6940"/>
                  </a:lnTo>
                  <a:cubicBezTo>
                    <a:pt x="3551" y="6765"/>
                    <a:pt x="4219" y="6337"/>
                    <a:pt x="4693" y="5738"/>
                  </a:cubicBezTo>
                  <a:cubicBezTo>
                    <a:pt x="5166" y="5140"/>
                    <a:pt x="5426" y="4391"/>
                    <a:pt x="5426" y="3627"/>
                  </a:cubicBezTo>
                  <a:lnTo>
                    <a:pt x="5426" y="1423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4889375" y="2867275"/>
              <a:ext cx="36900" cy="135075"/>
            </a:xfrm>
            <a:custGeom>
              <a:avLst/>
              <a:gdLst/>
              <a:ahLst/>
              <a:cxnLst/>
              <a:rect l="l" t="t" r="r" b="b"/>
              <a:pathLst>
                <a:path w="1476" h="5403" extrusionOk="0">
                  <a:moveTo>
                    <a:pt x="0" y="1"/>
                  </a:moveTo>
                  <a:lnTo>
                    <a:pt x="0" y="2"/>
                  </a:lnTo>
                  <a:lnTo>
                    <a:pt x="0" y="5402"/>
                  </a:lnTo>
                  <a:lnTo>
                    <a:pt x="900" y="5402"/>
                  </a:lnTo>
                  <a:cubicBezTo>
                    <a:pt x="1108" y="5402"/>
                    <a:pt x="1305" y="5348"/>
                    <a:pt x="1475" y="5250"/>
                  </a:cubicBezTo>
                  <a:lnTo>
                    <a:pt x="1475" y="153"/>
                  </a:lnTo>
                  <a:cubicBezTo>
                    <a:pt x="1305" y="57"/>
                    <a:pt x="1108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946650" y="2871425"/>
              <a:ext cx="291775" cy="130600"/>
            </a:xfrm>
            <a:custGeom>
              <a:avLst/>
              <a:gdLst/>
              <a:ahLst/>
              <a:cxnLst/>
              <a:rect l="l" t="t" r="r" b="b"/>
              <a:pathLst>
                <a:path w="11671" h="5224" extrusionOk="0">
                  <a:moveTo>
                    <a:pt x="10868" y="0"/>
                  </a:moveTo>
                  <a:cubicBezTo>
                    <a:pt x="10675" y="0"/>
                    <a:pt x="10482" y="69"/>
                    <a:pt x="10328" y="208"/>
                  </a:cubicBezTo>
                  <a:lnTo>
                    <a:pt x="8632" y="1749"/>
                  </a:lnTo>
                  <a:cubicBezTo>
                    <a:pt x="8634" y="1778"/>
                    <a:pt x="8634" y="1807"/>
                    <a:pt x="8634" y="1837"/>
                  </a:cubicBezTo>
                  <a:cubicBezTo>
                    <a:pt x="8634" y="2682"/>
                    <a:pt x="7946" y="3370"/>
                    <a:pt x="7101" y="3370"/>
                  </a:cubicBezTo>
                  <a:lnTo>
                    <a:pt x="4252" y="3370"/>
                  </a:lnTo>
                  <a:lnTo>
                    <a:pt x="4252" y="2551"/>
                  </a:lnTo>
                  <a:lnTo>
                    <a:pt x="7101" y="2551"/>
                  </a:lnTo>
                  <a:cubicBezTo>
                    <a:pt x="7496" y="2551"/>
                    <a:pt x="7815" y="2231"/>
                    <a:pt x="7815" y="1837"/>
                  </a:cubicBezTo>
                  <a:cubicBezTo>
                    <a:pt x="7815" y="1444"/>
                    <a:pt x="7496" y="1123"/>
                    <a:pt x="7101" y="1123"/>
                  </a:cubicBezTo>
                  <a:lnTo>
                    <a:pt x="3968" y="1123"/>
                  </a:lnTo>
                  <a:lnTo>
                    <a:pt x="3845" y="981"/>
                  </a:lnTo>
                  <a:cubicBezTo>
                    <a:pt x="3349" y="404"/>
                    <a:pt x="2632" y="74"/>
                    <a:pt x="1873" y="74"/>
                  </a:cubicBezTo>
                  <a:cubicBezTo>
                    <a:pt x="1165" y="74"/>
                    <a:pt x="490" y="362"/>
                    <a:pt x="1" y="870"/>
                  </a:cubicBezTo>
                  <a:lnTo>
                    <a:pt x="1" y="4516"/>
                  </a:lnTo>
                  <a:lnTo>
                    <a:pt x="2096" y="5223"/>
                  </a:lnTo>
                  <a:lnTo>
                    <a:pt x="7440" y="5223"/>
                  </a:lnTo>
                  <a:lnTo>
                    <a:pt x="11425" y="1381"/>
                  </a:lnTo>
                  <a:cubicBezTo>
                    <a:pt x="11580" y="1230"/>
                    <a:pt x="11668" y="1027"/>
                    <a:pt x="11669" y="810"/>
                  </a:cubicBezTo>
                  <a:cubicBezTo>
                    <a:pt x="11671" y="592"/>
                    <a:pt x="11588" y="389"/>
                    <a:pt x="11434" y="235"/>
                  </a:cubicBezTo>
                  <a:cubicBezTo>
                    <a:pt x="11278" y="79"/>
                    <a:pt x="11073" y="0"/>
                    <a:pt x="10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9"/>
          <p:cNvGrpSpPr/>
          <p:nvPr/>
        </p:nvGrpSpPr>
        <p:grpSpPr>
          <a:xfrm>
            <a:off x="888655" y="1591844"/>
            <a:ext cx="347425" cy="349025"/>
            <a:chOff x="3377550" y="3247525"/>
            <a:chExt cx="347425" cy="349025"/>
          </a:xfrm>
        </p:grpSpPr>
        <p:sp>
          <p:nvSpPr>
            <p:cNvPr id="1465" name="Google Shape;1465;p39"/>
            <p:cNvSpPr/>
            <p:nvPr/>
          </p:nvSpPr>
          <p:spPr>
            <a:xfrm>
              <a:off x="3631400" y="3311225"/>
              <a:ext cx="31225" cy="28450"/>
            </a:xfrm>
            <a:custGeom>
              <a:avLst/>
              <a:gdLst/>
              <a:ahLst/>
              <a:cxnLst/>
              <a:rect l="l" t="t" r="r" b="b"/>
              <a:pathLst>
                <a:path w="1249" h="1138" extrusionOk="0">
                  <a:moveTo>
                    <a:pt x="626" y="1"/>
                  </a:moveTo>
                  <a:cubicBezTo>
                    <a:pt x="480" y="1"/>
                    <a:pt x="333" y="57"/>
                    <a:pt x="222" y="168"/>
                  </a:cubicBezTo>
                  <a:cubicBezTo>
                    <a:pt x="1" y="389"/>
                    <a:pt x="1" y="750"/>
                    <a:pt x="222" y="971"/>
                  </a:cubicBezTo>
                  <a:cubicBezTo>
                    <a:pt x="333" y="1082"/>
                    <a:pt x="479" y="1137"/>
                    <a:pt x="625" y="1137"/>
                  </a:cubicBezTo>
                  <a:cubicBezTo>
                    <a:pt x="771" y="1137"/>
                    <a:pt x="917" y="1082"/>
                    <a:pt x="1027" y="971"/>
                  </a:cubicBezTo>
                  <a:cubicBezTo>
                    <a:pt x="1249" y="750"/>
                    <a:pt x="1249" y="389"/>
                    <a:pt x="1027" y="168"/>
                  </a:cubicBezTo>
                  <a:cubicBezTo>
                    <a:pt x="917" y="57"/>
                    <a:pt x="771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377550" y="3247525"/>
              <a:ext cx="347425" cy="349025"/>
            </a:xfrm>
            <a:custGeom>
              <a:avLst/>
              <a:gdLst/>
              <a:ahLst/>
              <a:cxnLst/>
              <a:rect l="l" t="t" r="r" b="b"/>
              <a:pathLst>
                <a:path w="13897" h="13961" extrusionOk="0">
                  <a:moveTo>
                    <a:pt x="10779" y="1730"/>
                  </a:moveTo>
                  <a:cubicBezTo>
                    <a:pt x="11134" y="1730"/>
                    <a:pt x="11490" y="1865"/>
                    <a:pt x="11760" y="2135"/>
                  </a:cubicBezTo>
                  <a:cubicBezTo>
                    <a:pt x="12301" y="2676"/>
                    <a:pt x="12301" y="3557"/>
                    <a:pt x="11760" y="4098"/>
                  </a:cubicBezTo>
                  <a:cubicBezTo>
                    <a:pt x="11489" y="4369"/>
                    <a:pt x="11133" y="4505"/>
                    <a:pt x="10780" y="4505"/>
                  </a:cubicBezTo>
                  <a:cubicBezTo>
                    <a:pt x="10424" y="4505"/>
                    <a:pt x="10069" y="4369"/>
                    <a:pt x="9797" y="4098"/>
                  </a:cubicBezTo>
                  <a:cubicBezTo>
                    <a:pt x="9257" y="3557"/>
                    <a:pt x="9257" y="2676"/>
                    <a:pt x="9797" y="2135"/>
                  </a:cubicBezTo>
                  <a:cubicBezTo>
                    <a:pt x="10068" y="1865"/>
                    <a:pt x="10423" y="1730"/>
                    <a:pt x="10779" y="1730"/>
                  </a:cubicBezTo>
                  <a:close/>
                  <a:moveTo>
                    <a:pt x="9963" y="1"/>
                  </a:moveTo>
                  <a:cubicBezTo>
                    <a:pt x="8911" y="1"/>
                    <a:pt x="7924" y="409"/>
                    <a:pt x="7182" y="1153"/>
                  </a:cubicBezTo>
                  <a:cubicBezTo>
                    <a:pt x="6545" y="1788"/>
                    <a:pt x="6157" y="2595"/>
                    <a:pt x="6056" y="3488"/>
                  </a:cubicBezTo>
                  <a:cubicBezTo>
                    <a:pt x="5962" y="4316"/>
                    <a:pt x="6135" y="5163"/>
                    <a:pt x="6545" y="5882"/>
                  </a:cubicBezTo>
                  <a:lnTo>
                    <a:pt x="1" y="12428"/>
                  </a:lnTo>
                  <a:lnTo>
                    <a:pt x="1468" y="13894"/>
                  </a:lnTo>
                  <a:lnTo>
                    <a:pt x="2235" y="13129"/>
                  </a:lnTo>
                  <a:lnTo>
                    <a:pt x="3066" y="13960"/>
                  </a:lnTo>
                  <a:lnTo>
                    <a:pt x="4437" y="12590"/>
                  </a:lnTo>
                  <a:lnTo>
                    <a:pt x="3605" y="11758"/>
                  </a:lnTo>
                  <a:lnTo>
                    <a:pt x="4632" y="10730"/>
                  </a:lnTo>
                  <a:lnTo>
                    <a:pt x="5466" y="11563"/>
                  </a:lnTo>
                  <a:lnTo>
                    <a:pt x="6836" y="10191"/>
                  </a:lnTo>
                  <a:lnTo>
                    <a:pt x="6005" y="9359"/>
                  </a:lnTo>
                  <a:lnTo>
                    <a:pt x="8013" y="7350"/>
                  </a:lnTo>
                  <a:cubicBezTo>
                    <a:pt x="8607" y="7688"/>
                    <a:pt x="9284" y="7866"/>
                    <a:pt x="9968" y="7866"/>
                  </a:cubicBezTo>
                  <a:cubicBezTo>
                    <a:pt x="10115" y="7866"/>
                    <a:pt x="10262" y="7858"/>
                    <a:pt x="10409" y="7841"/>
                  </a:cubicBezTo>
                  <a:cubicBezTo>
                    <a:pt x="11300" y="7740"/>
                    <a:pt x="12107" y="7350"/>
                    <a:pt x="12744" y="6714"/>
                  </a:cubicBezTo>
                  <a:cubicBezTo>
                    <a:pt x="13486" y="5971"/>
                    <a:pt x="13896" y="4984"/>
                    <a:pt x="13896" y="3934"/>
                  </a:cubicBezTo>
                  <a:cubicBezTo>
                    <a:pt x="13896" y="2883"/>
                    <a:pt x="13486" y="1895"/>
                    <a:pt x="12744" y="1153"/>
                  </a:cubicBezTo>
                  <a:cubicBezTo>
                    <a:pt x="12000" y="409"/>
                    <a:pt x="11013" y="1"/>
                    <a:pt x="9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39"/>
          <p:cNvGrpSpPr/>
          <p:nvPr/>
        </p:nvGrpSpPr>
        <p:grpSpPr>
          <a:xfrm>
            <a:off x="887842" y="2590419"/>
            <a:ext cx="349050" cy="349075"/>
            <a:chOff x="1094275" y="2127775"/>
            <a:chExt cx="349050" cy="349075"/>
          </a:xfrm>
        </p:grpSpPr>
        <p:sp>
          <p:nvSpPr>
            <p:cNvPr id="1468" name="Google Shape;1468;p39"/>
            <p:cNvSpPr/>
            <p:nvPr/>
          </p:nvSpPr>
          <p:spPr>
            <a:xfrm>
              <a:off x="1188925" y="2245050"/>
              <a:ext cx="159750" cy="187850"/>
            </a:xfrm>
            <a:custGeom>
              <a:avLst/>
              <a:gdLst/>
              <a:ahLst/>
              <a:cxnLst/>
              <a:rect l="l" t="t" r="r" b="b"/>
              <a:pathLst>
                <a:path w="6390" h="7514" extrusionOk="0">
                  <a:moveTo>
                    <a:pt x="2112" y="2783"/>
                  </a:moveTo>
                  <a:lnTo>
                    <a:pt x="2112" y="3600"/>
                  </a:lnTo>
                  <a:lnTo>
                    <a:pt x="1326" y="3600"/>
                  </a:lnTo>
                  <a:lnTo>
                    <a:pt x="1326" y="2783"/>
                  </a:lnTo>
                  <a:close/>
                  <a:moveTo>
                    <a:pt x="5063" y="2782"/>
                  </a:moveTo>
                  <a:lnTo>
                    <a:pt x="5063" y="3600"/>
                  </a:lnTo>
                  <a:lnTo>
                    <a:pt x="4278" y="3600"/>
                  </a:lnTo>
                  <a:lnTo>
                    <a:pt x="4278" y="2782"/>
                  </a:lnTo>
                  <a:close/>
                  <a:moveTo>
                    <a:pt x="4686" y="5040"/>
                  </a:moveTo>
                  <a:cubicBezTo>
                    <a:pt x="4686" y="5862"/>
                    <a:pt x="4017" y="6532"/>
                    <a:pt x="3195" y="6532"/>
                  </a:cubicBezTo>
                  <a:cubicBezTo>
                    <a:pt x="2371" y="6532"/>
                    <a:pt x="1703" y="5862"/>
                    <a:pt x="1703" y="5040"/>
                  </a:cubicBezTo>
                  <a:lnTo>
                    <a:pt x="2520" y="5040"/>
                  </a:lnTo>
                  <a:cubicBezTo>
                    <a:pt x="2520" y="5411"/>
                    <a:pt x="2823" y="5713"/>
                    <a:pt x="3195" y="5713"/>
                  </a:cubicBezTo>
                  <a:cubicBezTo>
                    <a:pt x="3565" y="5713"/>
                    <a:pt x="3868" y="5411"/>
                    <a:pt x="3868" y="5040"/>
                  </a:cubicBezTo>
                  <a:close/>
                  <a:moveTo>
                    <a:pt x="4096" y="1"/>
                  </a:moveTo>
                  <a:cubicBezTo>
                    <a:pt x="3559" y="938"/>
                    <a:pt x="2548" y="1571"/>
                    <a:pt x="1393" y="1571"/>
                  </a:cubicBezTo>
                  <a:lnTo>
                    <a:pt x="0" y="1571"/>
                  </a:lnTo>
                  <a:lnTo>
                    <a:pt x="0" y="4319"/>
                  </a:lnTo>
                  <a:cubicBezTo>
                    <a:pt x="0" y="6080"/>
                    <a:pt x="1432" y="7514"/>
                    <a:pt x="3195" y="7514"/>
                  </a:cubicBezTo>
                  <a:cubicBezTo>
                    <a:pt x="4956" y="7514"/>
                    <a:pt x="6389" y="6082"/>
                    <a:pt x="6389" y="4319"/>
                  </a:cubicBezTo>
                  <a:lnTo>
                    <a:pt x="6389" y="1545"/>
                  </a:lnTo>
                  <a:cubicBezTo>
                    <a:pt x="5407" y="1414"/>
                    <a:pt x="4567" y="826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1143875" y="2284325"/>
              <a:ext cx="24600" cy="33800"/>
            </a:xfrm>
            <a:custGeom>
              <a:avLst/>
              <a:gdLst/>
              <a:ahLst/>
              <a:cxnLst/>
              <a:rect l="l" t="t" r="r" b="b"/>
              <a:pathLst>
                <a:path w="984" h="1352" extrusionOk="0">
                  <a:moveTo>
                    <a:pt x="529" y="0"/>
                  </a:moveTo>
                  <a:cubicBezTo>
                    <a:pt x="238" y="0"/>
                    <a:pt x="0" y="239"/>
                    <a:pt x="0" y="531"/>
                  </a:cubicBezTo>
                  <a:lnTo>
                    <a:pt x="0" y="821"/>
                  </a:lnTo>
                  <a:cubicBezTo>
                    <a:pt x="0" y="1113"/>
                    <a:pt x="238" y="1351"/>
                    <a:pt x="529" y="1351"/>
                  </a:cubicBezTo>
                  <a:lnTo>
                    <a:pt x="984" y="135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1188925" y="2171725"/>
              <a:ext cx="159750" cy="92175"/>
            </a:xfrm>
            <a:custGeom>
              <a:avLst/>
              <a:gdLst/>
              <a:ahLst/>
              <a:cxnLst/>
              <a:rect l="l" t="t" r="r" b="b"/>
              <a:pathLst>
                <a:path w="6390" h="3687" extrusionOk="0">
                  <a:moveTo>
                    <a:pt x="3195" y="1"/>
                  </a:moveTo>
                  <a:cubicBezTo>
                    <a:pt x="1432" y="1"/>
                    <a:pt x="0" y="1434"/>
                    <a:pt x="0" y="3195"/>
                  </a:cubicBezTo>
                  <a:lnTo>
                    <a:pt x="0" y="3686"/>
                  </a:lnTo>
                  <a:lnTo>
                    <a:pt x="1393" y="3686"/>
                  </a:lnTo>
                  <a:cubicBezTo>
                    <a:pt x="2657" y="3686"/>
                    <a:pt x="3686" y="2658"/>
                    <a:pt x="3686" y="1393"/>
                  </a:cubicBezTo>
                  <a:lnTo>
                    <a:pt x="4504" y="1393"/>
                  </a:lnTo>
                  <a:cubicBezTo>
                    <a:pt x="4504" y="2519"/>
                    <a:pt x="5319" y="3456"/>
                    <a:pt x="6389" y="3650"/>
                  </a:cubicBezTo>
                  <a:lnTo>
                    <a:pt x="6389" y="3195"/>
                  </a:lnTo>
                  <a:cubicBezTo>
                    <a:pt x="6389" y="1434"/>
                    <a:pt x="4956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094275" y="2127775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8"/>
                  </a:lnTo>
                  <a:lnTo>
                    <a:pt x="818" y="2288"/>
                  </a:lnTo>
                  <a:lnTo>
                    <a:pt x="818" y="819"/>
                  </a:lnTo>
                  <a:lnTo>
                    <a:pt x="2287" y="819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386125" y="2127775"/>
              <a:ext cx="57200" cy="57200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" y="1"/>
                  </a:moveTo>
                  <a:lnTo>
                    <a:pt x="1" y="819"/>
                  </a:lnTo>
                  <a:lnTo>
                    <a:pt x="1469" y="819"/>
                  </a:lnTo>
                  <a:lnTo>
                    <a:pt x="1469" y="2288"/>
                  </a:lnTo>
                  <a:lnTo>
                    <a:pt x="2288" y="2288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1094275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2287" y="2287"/>
                  </a:lnTo>
                  <a:lnTo>
                    <a:pt x="2287" y="1469"/>
                  </a:lnTo>
                  <a:lnTo>
                    <a:pt x="818" y="1469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1386100" y="2419650"/>
              <a:ext cx="57175" cy="57200"/>
            </a:xfrm>
            <a:custGeom>
              <a:avLst/>
              <a:gdLst/>
              <a:ahLst/>
              <a:cxnLst/>
              <a:rect l="l" t="t" r="r" b="b"/>
              <a:pathLst>
                <a:path w="2287" h="2288" extrusionOk="0">
                  <a:moveTo>
                    <a:pt x="1468" y="1"/>
                  </a:moveTo>
                  <a:lnTo>
                    <a:pt x="1468" y="1469"/>
                  </a:lnTo>
                  <a:lnTo>
                    <a:pt x="0" y="1469"/>
                  </a:lnTo>
                  <a:lnTo>
                    <a:pt x="0" y="2287"/>
                  </a:lnTo>
                  <a:lnTo>
                    <a:pt x="2287" y="2287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1369100" y="2284325"/>
              <a:ext cx="24625" cy="33800"/>
            </a:xfrm>
            <a:custGeom>
              <a:avLst/>
              <a:gdLst/>
              <a:ahLst/>
              <a:cxnLst/>
              <a:rect l="l" t="t" r="r" b="b"/>
              <a:pathLst>
                <a:path w="985" h="1352" extrusionOk="0">
                  <a:moveTo>
                    <a:pt x="1" y="0"/>
                  </a:moveTo>
                  <a:lnTo>
                    <a:pt x="1" y="1351"/>
                  </a:lnTo>
                  <a:lnTo>
                    <a:pt x="454" y="1351"/>
                  </a:lnTo>
                  <a:cubicBezTo>
                    <a:pt x="746" y="1351"/>
                    <a:pt x="984" y="1113"/>
                    <a:pt x="984" y="821"/>
                  </a:cubicBezTo>
                  <a:lnTo>
                    <a:pt x="984" y="530"/>
                  </a:lnTo>
                  <a:cubicBezTo>
                    <a:pt x="984" y="239"/>
                    <a:pt x="74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cybersecurity threats</a:t>
            </a:r>
            <a:endParaRPr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planet</a:t>
            </a:r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1488" name="Google Shape;1488;p40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Ransomware</a:t>
            </a:r>
            <a:endParaRPr/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</a:t>
            </a:r>
            <a:endParaRPr/>
          </a:p>
        </p:txBody>
      </p:sp>
      <p:sp>
        <p:nvSpPr>
          <p:cNvPr id="1490" name="Google Shape;1490;p40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</a:t>
            </a:r>
            <a:endParaRPr/>
          </a:p>
        </p:txBody>
      </p:sp>
      <p:grpSp>
        <p:nvGrpSpPr>
          <p:cNvPr id="1491" name="Google Shape;1491;p40"/>
          <p:cNvGrpSpPr/>
          <p:nvPr/>
        </p:nvGrpSpPr>
        <p:grpSpPr>
          <a:xfrm>
            <a:off x="1050700" y="3119477"/>
            <a:ext cx="226350" cy="349050"/>
            <a:chOff x="1155600" y="1566875"/>
            <a:chExt cx="226350" cy="349050"/>
          </a:xfrm>
        </p:grpSpPr>
        <p:sp>
          <p:nvSpPr>
            <p:cNvPr id="1492" name="Google Shape;1492;p40"/>
            <p:cNvSpPr/>
            <p:nvPr/>
          </p:nvSpPr>
          <p:spPr>
            <a:xfrm>
              <a:off x="1155600" y="1873950"/>
              <a:ext cx="226350" cy="41975"/>
            </a:xfrm>
            <a:custGeom>
              <a:avLst/>
              <a:gdLst/>
              <a:ahLst/>
              <a:cxnLst/>
              <a:rect l="l" t="t" r="r" b="b"/>
              <a:pathLst>
                <a:path w="9054" h="1679" extrusionOk="0">
                  <a:moveTo>
                    <a:pt x="1" y="0"/>
                  </a:moveTo>
                  <a:lnTo>
                    <a:pt x="1" y="1679"/>
                  </a:lnTo>
                  <a:lnTo>
                    <a:pt x="9053" y="1679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1155600" y="1566875"/>
              <a:ext cx="226350" cy="50900"/>
            </a:xfrm>
            <a:custGeom>
              <a:avLst/>
              <a:gdLst/>
              <a:ahLst/>
              <a:cxnLst/>
              <a:rect l="l" t="t" r="r" b="b"/>
              <a:pathLst>
                <a:path w="9054" h="2036" extrusionOk="0">
                  <a:moveTo>
                    <a:pt x="1" y="0"/>
                  </a:moveTo>
                  <a:lnTo>
                    <a:pt x="1" y="1382"/>
                  </a:lnTo>
                  <a:lnTo>
                    <a:pt x="2264" y="1382"/>
                  </a:lnTo>
                  <a:lnTo>
                    <a:pt x="2810" y="2035"/>
                  </a:lnTo>
                  <a:lnTo>
                    <a:pt x="6244" y="2035"/>
                  </a:lnTo>
                  <a:lnTo>
                    <a:pt x="6790" y="1382"/>
                  </a:lnTo>
                  <a:lnTo>
                    <a:pt x="9053" y="1382"/>
                  </a:lnTo>
                  <a:lnTo>
                    <a:pt x="9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252250" y="1723200"/>
              <a:ext cx="33100" cy="52725"/>
            </a:xfrm>
            <a:custGeom>
              <a:avLst/>
              <a:gdLst/>
              <a:ahLst/>
              <a:cxnLst/>
              <a:rect l="l" t="t" r="r" b="b"/>
              <a:pathLst>
                <a:path w="1324" h="2109" extrusionOk="0">
                  <a:moveTo>
                    <a:pt x="662" y="0"/>
                  </a:moveTo>
                  <a:cubicBezTo>
                    <a:pt x="296" y="0"/>
                    <a:pt x="0" y="298"/>
                    <a:pt x="0" y="662"/>
                  </a:cubicBezTo>
                  <a:lnTo>
                    <a:pt x="0" y="1447"/>
                  </a:lnTo>
                  <a:cubicBezTo>
                    <a:pt x="0" y="1811"/>
                    <a:pt x="296" y="2108"/>
                    <a:pt x="662" y="2108"/>
                  </a:cubicBezTo>
                  <a:cubicBezTo>
                    <a:pt x="1027" y="2108"/>
                    <a:pt x="1323" y="1811"/>
                    <a:pt x="1323" y="1447"/>
                  </a:cubicBezTo>
                  <a:lnTo>
                    <a:pt x="1323" y="662"/>
                  </a:lnTo>
                  <a:cubicBezTo>
                    <a:pt x="1323" y="298"/>
                    <a:pt x="1027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1155600" y="1621850"/>
              <a:ext cx="226350" cy="231700"/>
            </a:xfrm>
            <a:custGeom>
              <a:avLst/>
              <a:gdLst/>
              <a:ahLst/>
              <a:cxnLst/>
              <a:rect l="l" t="t" r="r" b="b"/>
              <a:pathLst>
                <a:path w="9054" h="9268" extrusionOk="0">
                  <a:moveTo>
                    <a:pt x="6886" y="2445"/>
                  </a:moveTo>
                  <a:lnTo>
                    <a:pt x="6886" y="4473"/>
                  </a:lnTo>
                  <a:lnTo>
                    <a:pt x="5986" y="4473"/>
                  </a:lnTo>
                  <a:cubicBezTo>
                    <a:pt x="5999" y="4552"/>
                    <a:pt x="6008" y="4633"/>
                    <a:pt x="6008" y="4716"/>
                  </a:cubicBezTo>
                  <a:lnTo>
                    <a:pt x="6008" y="5501"/>
                  </a:lnTo>
                  <a:cubicBezTo>
                    <a:pt x="6008" y="5542"/>
                    <a:pt x="6004" y="5585"/>
                    <a:pt x="6001" y="5627"/>
                  </a:cubicBezTo>
                  <a:lnTo>
                    <a:pt x="6886" y="5627"/>
                  </a:lnTo>
                  <a:lnTo>
                    <a:pt x="6886" y="7654"/>
                  </a:lnTo>
                  <a:lnTo>
                    <a:pt x="6067" y="7654"/>
                  </a:lnTo>
                  <a:lnTo>
                    <a:pt x="6067" y="6445"/>
                  </a:lnTo>
                  <a:lnTo>
                    <a:pt x="5665" y="6445"/>
                  </a:lnTo>
                  <a:cubicBezTo>
                    <a:pt x="5394" y="6771"/>
                    <a:pt x="4984" y="6979"/>
                    <a:pt x="4528" y="6979"/>
                  </a:cubicBezTo>
                  <a:cubicBezTo>
                    <a:pt x="4070" y="6979"/>
                    <a:pt x="3661" y="6771"/>
                    <a:pt x="3389" y="6445"/>
                  </a:cubicBezTo>
                  <a:lnTo>
                    <a:pt x="2987" y="6445"/>
                  </a:lnTo>
                  <a:lnTo>
                    <a:pt x="2987" y="7654"/>
                  </a:lnTo>
                  <a:lnTo>
                    <a:pt x="2170" y="7654"/>
                  </a:lnTo>
                  <a:lnTo>
                    <a:pt x="2170" y="5627"/>
                  </a:lnTo>
                  <a:lnTo>
                    <a:pt x="3053" y="5627"/>
                  </a:lnTo>
                  <a:cubicBezTo>
                    <a:pt x="3050" y="5585"/>
                    <a:pt x="3048" y="5542"/>
                    <a:pt x="3048" y="5501"/>
                  </a:cubicBezTo>
                  <a:lnTo>
                    <a:pt x="3048" y="4716"/>
                  </a:lnTo>
                  <a:cubicBezTo>
                    <a:pt x="3048" y="4633"/>
                    <a:pt x="3055" y="4552"/>
                    <a:pt x="3068" y="4473"/>
                  </a:cubicBezTo>
                  <a:lnTo>
                    <a:pt x="2170" y="4473"/>
                  </a:lnTo>
                  <a:lnTo>
                    <a:pt x="2170" y="2445"/>
                  </a:lnTo>
                  <a:lnTo>
                    <a:pt x="2987" y="2445"/>
                  </a:lnTo>
                  <a:lnTo>
                    <a:pt x="2987" y="3654"/>
                  </a:lnTo>
                  <a:lnTo>
                    <a:pt x="3498" y="3654"/>
                  </a:lnTo>
                  <a:cubicBezTo>
                    <a:pt x="3670" y="3487"/>
                    <a:pt x="3881" y="3363"/>
                    <a:pt x="4118" y="3294"/>
                  </a:cubicBezTo>
                  <a:lnTo>
                    <a:pt x="4118" y="2445"/>
                  </a:lnTo>
                  <a:lnTo>
                    <a:pt x="4936" y="2445"/>
                  </a:lnTo>
                  <a:lnTo>
                    <a:pt x="4936" y="3294"/>
                  </a:lnTo>
                  <a:cubicBezTo>
                    <a:pt x="5173" y="3363"/>
                    <a:pt x="5384" y="3487"/>
                    <a:pt x="5556" y="3654"/>
                  </a:cubicBezTo>
                  <a:lnTo>
                    <a:pt x="6067" y="3654"/>
                  </a:lnTo>
                  <a:lnTo>
                    <a:pt x="6067" y="2445"/>
                  </a:lnTo>
                  <a:close/>
                  <a:moveTo>
                    <a:pt x="1" y="0"/>
                  </a:moveTo>
                  <a:lnTo>
                    <a:pt x="1" y="9268"/>
                  </a:lnTo>
                  <a:lnTo>
                    <a:pt x="9053" y="9268"/>
                  </a:lnTo>
                  <a:lnTo>
                    <a:pt x="9053" y="0"/>
                  </a:lnTo>
                  <a:lnTo>
                    <a:pt x="7173" y="0"/>
                  </a:lnTo>
                  <a:lnTo>
                    <a:pt x="6628" y="655"/>
                  </a:lnTo>
                  <a:lnTo>
                    <a:pt x="2428" y="65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40"/>
          <p:cNvGrpSpPr/>
          <p:nvPr/>
        </p:nvGrpSpPr>
        <p:grpSpPr>
          <a:xfrm>
            <a:off x="4342158" y="3119465"/>
            <a:ext cx="349050" cy="349075"/>
            <a:chOff x="7887000" y="3247475"/>
            <a:chExt cx="349050" cy="349075"/>
          </a:xfrm>
        </p:grpSpPr>
        <p:sp>
          <p:nvSpPr>
            <p:cNvPr id="1497" name="Google Shape;1497;p40"/>
            <p:cNvSpPr/>
            <p:nvPr/>
          </p:nvSpPr>
          <p:spPr>
            <a:xfrm>
              <a:off x="8039475" y="3351950"/>
              <a:ext cx="44100" cy="34525"/>
            </a:xfrm>
            <a:custGeom>
              <a:avLst/>
              <a:gdLst/>
              <a:ahLst/>
              <a:cxnLst/>
              <a:rect l="l" t="t" r="r" b="b"/>
              <a:pathLst>
                <a:path w="1764" h="1381" extrusionOk="0">
                  <a:moveTo>
                    <a:pt x="882" y="0"/>
                  </a:moveTo>
                  <a:cubicBezTo>
                    <a:pt x="396" y="0"/>
                    <a:pt x="1" y="395"/>
                    <a:pt x="1" y="881"/>
                  </a:cubicBezTo>
                  <a:lnTo>
                    <a:pt x="1" y="1381"/>
                  </a:lnTo>
                  <a:lnTo>
                    <a:pt x="1763" y="1381"/>
                  </a:lnTo>
                  <a:lnTo>
                    <a:pt x="1763" y="881"/>
                  </a:lnTo>
                  <a:cubicBezTo>
                    <a:pt x="1763" y="395"/>
                    <a:pt x="136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8020625" y="3406925"/>
              <a:ext cx="81800" cy="72075"/>
            </a:xfrm>
            <a:custGeom>
              <a:avLst/>
              <a:gdLst/>
              <a:ahLst/>
              <a:cxnLst/>
              <a:rect l="l" t="t" r="r" b="b"/>
              <a:pathLst>
                <a:path w="3272" h="2883" extrusionOk="0">
                  <a:moveTo>
                    <a:pt x="1" y="0"/>
                  </a:moveTo>
                  <a:lnTo>
                    <a:pt x="1" y="2882"/>
                  </a:lnTo>
                  <a:lnTo>
                    <a:pt x="1227" y="2882"/>
                  </a:lnTo>
                  <a:lnTo>
                    <a:pt x="1227" y="931"/>
                  </a:lnTo>
                  <a:lnTo>
                    <a:pt x="2044" y="931"/>
                  </a:lnTo>
                  <a:lnTo>
                    <a:pt x="2044" y="2882"/>
                  </a:lnTo>
                  <a:lnTo>
                    <a:pt x="3271" y="2882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7887000" y="3247475"/>
              <a:ext cx="349050" cy="349075"/>
            </a:xfrm>
            <a:custGeom>
              <a:avLst/>
              <a:gdLst/>
              <a:ahLst/>
              <a:cxnLst/>
              <a:rect l="l" t="t" r="r" b="b"/>
              <a:pathLst>
                <a:path w="13962" h="13963" extrusionOk="0">
                  <a:moveTo>
                    <a:pt x="6981" y="3361"/>
                  </a:moveTo>
                  <a:cubicBezTo>
                    <a:pt x="7917" y="3361"/>
                    <a:pt x="8679" y="4123"/>
                    <a:pt x="8679" y="5060"/>
                  </a:cubicBezTo>
                  <a:lnTo>
                    <a:pt x="8679" y="5560"/>
                  </a:lnTo>
                  <a:lnTo>
                    <a:pt x="9433" y="5560"/>
                  </a:lnTo>
                  <a:lnTo>
                    <a:pt x="9433" y="10077"/>
                  </a:lnTo>
                  <a:lnTo>
                    <a:pt x="4527" y="10077"/>
                  </a:lnTo>
                  <a:lnTo>
                    <a:pt x="4527" y="5560"/>
                  </a:lnTo>
                  <a:lnTo>
                    <a:pt x="5281" y="5560"/>
                  </a:lnTo>
                  <a:lnTo>
                    <a:pt x="5281" y="5060"/>
                  </a:lnTo>
                  <a:cubicBezTo>
                    <a:pt x="5281" y="4123"/>
                    <a:pt x="6043" y="3361"/>
                    <a:pt x="6981" y="3361"/>
                  </a:cubicBezTo>
                  <a:close/>
                  <a:moveTo>
                    <a:pt x="1282" y="1"/>
                  </a:moveTo>
                  <a:cubicBezTo>
                    <a:pt x="576" y="1"/>
                    <a:pt x="0" y="576"/>
                    <a:pt x="0" y="1284"/>
                  </a:cubicBezTo>
                  <a:cubicBezTo>
                    <a:pt x="0" y="1846"/>
                    <a:pt x="366" y="2326"/>
                    <a:pt x="873" y="2498"/>
                  </a:cubicBezTo>
                  <a:lnTo>
                    <a:pt x="873" y="4179"/>
                  </a:lnTo>
                  <a:lnTo>
                    <a:pt x="2454" y="4179"/>
                  </a:lnTo>
                  <a:cubicBezTo>
                    <a:pt x="2016" y="4884"/>
                    <a:pt x="1736" y="5699"/>
                    <a:pt x="1670" y="6573"/>
                  </a:cubicBezTo>
                  <a:lnTo>
                    <a:pt x="410" y="6573"/>
                  </a:lnTo>
                  <a:lnTo>
                    <a:pt x="410" y="7392"/>
                  </a:lnTo>
                  <a:lnTo>
                    <a:pt x="1670" y="7392"/>
                  </a:lnTo>
                  <a:cubicBezTo>
                    <a:pt x="1736" y="8265"/>
                    <a:pt x="2016" y="9080"/>
                    <a:pt x="2454" y="9786"/>
                  </a:cubicBezTo>
                  <a:lnTo>
                    <a:pt x="873" y="9786"/>
                  </a:lnTo>
                  <a:lnTo>
                    <a:pt x="873" y="11467"/>
                  </a:lnTo>
                  <a:cubicBezTo>
                    <a:pt x="366" y="11638"/>
                    <a:pt x="0" y="12117"/>
                    <a:pt x="0" y="12681"/>
                  </a:cubicBezTo>
                  <a:cubicBezTo>
                    <a:pt x="0" y="13389"/>
                    <a:pt x="576" y="13962"/>
                    <a:pt x="1282" y="13962"/>
                  </a:cubicBezTo>
                  <a:cubicBezTo>
                    <a:pt x="1989" y="13962"/>
                    <a:pt x="2563" y="13389"/>
                    <a:pt x="2563" y="12681"/>
                  </a:cubicBezTo>
                  <a:cubicBezTo>
                    <a:pt x="2563" y="12117"/>
                    <a:pt x="2198" y="11638"/>
                    <a:pt x="1692" y="11467"/>
                  </a:cubicBezTo>
                  <a:lnTo>
                    <a:pt x="1692" y="10604"/>
                  </a:lnTo>
                  <a:lnTo>
                    <a:pt x="3080" y="10604"/>
                  </a:lnTo>
                  <a:cubicBezTo>
                    <a:pt x="3965" y="11558"/>
                    <a:pt x="5197" y="12188"/>
                    <a:pt x="6571" y="12293"/>
                  </a:cubicBezTo>
                  <a:lnTo>
                    <a:pt x="6571" y="13554"/>
                  </a:lnTo>
                  <a:lnTo>
                    <a:pt x="7389" y="13554"/>
                  </a:lnTo>
                  <a:lnTo>
                    <a:pt x="7389" y="12293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8"/>
                    <a:pt x="11397" y="12117"/>
                    <a:pt x="11397" y="12681"/>
                  </a:cubicBezTo>
                  <a:cubicBezTo>
                    <a:pt x="11397" y="13389"/>
                    <a:pt x="11973" y="13962"/>
                    <a:pt x="12680" y="13962"/>
                  </a:cubicBezTo>
                  <a:cubicBezTo>
                    <a:pt x="13386" y="13962"/>
                    <a:pt x="13962" y="13389"/>
                    <a:pt x="13962" y="12681"/>
                  </a:cubicBezTo>
                  <a:cubicBezTo>
                    <a:pt x="13962" y="12117"/>
                    <a:pt x="13595" y="11638"/>
                    <a:pt x="13089" y="11467"/>
                  </a:cubicBezTo>
                  <a:lnTo>
                    <a:pt x="13089" y="9786"/>
                  </a:lnTo>
                  <a:lnTo>
                    <a:pt x="11506" y="9786"/>
                  </a:lnTo>
                  <a:cubicBezTo>
                    <a:pt x="11946" y="9080"/>
                    <a:pt x="12224" y="8265"/>
                    <a:pt x="12292" y="7392"/>
                  </a:cubicBezTo>
                  <a:lnTo>
                    <a:pt x="13552" y="7392"/>
                  </a:lnTo>
                  <a:lnTo>
                    <a:pt x="13552" y="6573"/>
                  </a:lnTo>
                  <a:lnTo>
                    <a:pt x="12292" y="6573"/>
                  </a:lnTo>
                  <a:cubicBezTo>
                    <a:pt x="12224" y="5699"/>
                    <a:pt x="11946" y="4885"/>
                    <a:pt x="11506" y="4179"/>
                  </a:cubicBezTo>
                  <a:lnTo>
                    <a:pt x="13089" y="4179"/>
                  </a:lnTo>
                  <a:lnTo>
                    <a:pt x="13089" y="2498"/>
                  </a:lnTo>
                  <a:cubicBezTo>
                    <a:pt x="13595" y="2326"/>
                    <a:pt x="13962" y="1846"/>
                    <a:pt x="13962" y="1284"/>
                  </a:cubicBezTo>
                  <a:cubicBezTo>
                    <a:pt x="13962" y="576"/>
                    <a:pt x="13386" y="1"/>
                    <a:pt x="12680" y="1"/>
                  </a:cubicBezTo>
                  <a:cubicBezTo>
                    <a:pt x="11973" y="1"/>
                    <a:pt x="11397" y="576"/>
                    <a:pt x="11397" y="1284"/>
                  </a:cubicBezTo>
                  <a:cubicBezTo>
                    <a:pt x="11397" y="1846"/>
                    <a:pt x="11764" y="2326"/>
                    <a:pt x="12270" y="2498"/>
                  </a:cubicBezTo>
                  <a:lnTo>
                    <a:pt x="12270" y="3361"/>
                  </a:lnTo>
                  <a:lnTo>
                    <a:pt x="10881" y="3361"/>
                  </a:lnTo>
                  <a:cubicBezTo>
                    <a:pt x="9995" y="2407"/>
                    <a:pt x="8765" y="1777"/>
                    <a:pt x="7389" y="1671"/>
                  </a:cubicBezTo>
                  <a:lnTo>
                    <a:pt x="7389" y="411"/>
                  </a:lnTo>
                  <a:lnTo>
                    <a:pt x="6571" y="411"/>
                  </a:lnTo>
                  <a:lnTo>
                    <a:pt x="6571" y="1671"/>
                  </a:lnTo>
                  <a:cubicBezTo>
                    <a:pt x="5197" y="1777"/>
                    <a:pt x="3965" y="2407"/>
                    <a:pt x="3080" y="3361"/>
                  </a:cubicBezTo>
                  <a:lnTo>
                    <a:pt x="1692" y="3361"/>
                  </a:lnTo>
                  <a:lnTo>
                    <a:pt x="1692" y="2498"/>
                  </a:lnTo>
                  <a:cubicBezTo>
                    <a:pt x="2198" y="2326"/>
                    <a:pt x="2563" y="1846"/>
                    <a:pt x="2563" y="1284"/>
                  </a:cubicBezTo>
                  <a:cubicBezTo>
                    <a:pt x="2563" y="576"/>
                    <a:pt x="1989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40"/>
          <p:cNvGrpSpPr/>
          <p:nvPr/>
        </p:nvGrpSpPr>
        <p:grpSpPr>
          <a:xfrm>
            <a:off x="989338" y="1686088"/>
            <a:ext cx="349075" cy="349025"/>
            <a:chOff x="1868675" y="3784775"/>
            <a:chExt cx="349075" cy="349025"/>
          </a:xfrm>
        </p:grpSpPr>
        <p:sp>
          <p:nvSpPr>
            <p:cNvPr id="1501" name="Google Shape;1501;p40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40"/>
          <p:cNvGrpSpPr/>
          <p:nvPr/>
        </p:nvGrpSpPr>
        <p:grpSpPr>
          <a:xfrm>
            <a:off x="4361295" y="1686088"/>
            <a:ext cx="310775" cy="349025"/>
            <a:chOff x="2638025" y="2674650"/>
            <a:chExt cx="310775" cy="349025"/>
          </a:xfrm>
        </p:grpSpPr>
        <p:sp>
          <p:nvSpPr>
            <p:cNvPr id="1510" name="Google Shape;1510;p40"/>
            <p:cNvSpPr/>
            <p:nvPr/>
          </p:nvSpPr>
          <p:spPr>
            <a:xfrm>
              <a:off x="2856475" y="2755750"/>
              <a:ext cx="92325" cy="81625"/>
            </a:xfrm>
            <a:custGeom>
              <a:avLst/>
              <a:gdLst/>
              <a:ahLst/>
              <a:cxnLst/>
              <a:rect l="l" t="t" r="r" b="b"/>
              <a:pathLst>
                <a:path w="3693" h="3265" extrusionOk="0">
                  <a:moveTo>
                    <a:pt x="1" y="1"/>
                  </a:moveTo>
                  <a:lnTo>
                    <a:pt x="1" y="3265"/>
                  </a:lnTo>
                  <a:lnTo>
                    <a:pt x="1438" y="3265"/>
                  </a:lnTo>
                  <a:lnTo>
                    <a:pt x="1438" y="1188"/>
                  </a:lnTo>
                  <a:lnTo>
                    <a:pt x="2256" y="1188"/>
                  </a:lnTo>
                  <a:lnTo>
                    <a:pt x="2256" y="3265"/>
                  </a:lnTo>
                  <a:lnTo>
                    <a:pt x="3693" y="3265"/>
                  </a:lnTo>
                  <a:lnTo>
                    <a:pt x="36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2856825" y="2674650"/>
              <a:ext cx="91650" cy="60725"/>
            </a:xfrm>
            <a:custGeom>
              <a:avLst/>
              <a:gdLst/>
              <a:ahLst/>
              <a:cxnLst/>
              <a:rect l="l" t="t" r="r" b="b"/>
              <a:pathLst>
                <a:path w="3666" h="2429" extrusionOk="0">
                  <a:moveTo>
                    <a:pt x="1834" y="1"/>
                  </a:moveTo>
                  <a:cubicBezTo>
                    <a:pt x="822" y="1"/>
                    <a:pt x="0" y="823"/>
                    <a:pt x="0" y="1833"/>
                  </a:cubicBezTo>
                  <a:lnTo>
                    <a:pt x="0" y="2428"/>
                  </a:lnTo>
                  <a:lnTo>
                    <a:pt x="819" y="2428"/>
                  </a:lnTo>
                  <a:lnTo>
                    <a:pt x="819" y="1833"/>
                  </a:lnTo>
                  <a:cubicBezTo>
                    <a:pt x="819" y="1274"/>
                    <a:pt x="1273" y="818"/>
                    <a:pt x="1834" y="818"/>
                  </a:cubicBezTo>
                  <a:cubicBezTo>
                    <a:pt x="2393" y="818"/>
                    <a:pt x="2847" y="1274"/>
                    <a:pt x="2847" y="1833"/>
                  </a:cubicBezTo>
                  <a:lnTo>
                    <a:pt x="2847" y="2428"/>
                  </a:lnTo>
                  <a:lnTo>
                    <a:pt x="3666" y="2428"/>
                  </a:lnTo>
                  <a:lnTo>
                    <a:pt x="3666" y="1833"/>
                  </a:lnTo>
                  <a:cubicBezTo>
                    <a:pt x="3666" y="823"/>
                    <a:pt x="2844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2638025" y="2759650"/>
              <a:ext cx="264025" cy="234400"/>
            </a:xfrm>
            <a:custGeom>
              <a:avLst/>
              <a:gdLst/>
              <a:ahLst/>
              <a:cxnLst/>
              <a:rect l="l" t="t" r="r" b="b"/>
              <a:pathLst>
                <a:path w="10561" h="9376" extrusionOk="0">
                  <a:moveTo>
                    <a:pt x="5280" y="0"/>
                  </a:moveTo>
                  <a:cubicBezTo>
                    <a:pt x="2368" y="0"/>
                    <a:pt x="0" y="2370"/>
                    <a:pt x="0" y="5281"/>
                  </a:cubicBezTo>
                  <a:cubicBezTo>
                    <a:pt x="0" y="6931"/>
                    <a:pt x="761" y="8406"/>
                    <a:pt x="1950" y="9375"/>
                  </a:cubicBezTo>
                  <a:lnTo>
                    <a:pt x="1950" y="8686"/>
                  </a:lnTo>
                  <a:cubicBezTo>
                    <a:pt x="1950" y="7500"/>
                    <a:pt x="2719" y="6490"/>
                    <a:pt x="3785" y="6129"/>
                  </a:cubicBezTo>
                  <a:cubicBezTo>
                    <a:pt x="3474" y="5777"/>
                    <a:pt x="3284" y="5316"/>
                    <a:pt x="3284" y="4810"/>
                  </a:cubicBezTo>
                  <a:cubicBezTo>
                    <a:pt x="3284" y="3711"/>
                    <a:pt x="4180" y="2814"/>
                    <a:pt x="5280" y="2814"/>
                  </a:cubicBezTo>
                  <a:cubicBezTo>
                    <a:pt x="6381" y="2814"/>
                    <a:pt x="7276" y="3711"/>
                    <a:pt x="7276" y="4810"/>
                  </a:cubicBezTo>
                  <a:cubicBezTo>
                    <a:pt x="7276" y="5316"/>
                    <a:pt x="7087" y="5777"/>
                    <a:pt x="6776" y="6129"/>
                  </a:cubicBezTo>
                  <a:cubicBezTo>
                    <a:pt x="7841" y="6490"/>
                    <a:pt x="8610" y="7500"/>
                    <a:pt x="8610" y="8686"/>
                  </a:cubicBezTo>
                  <a:lnTo>
                    <a:pt x="8610" y="9375"/>
                  </a:lnTo>
                  <a:cubicBezTo>
                    <a:pt x="9799" y="8406"/>
                    <a:pt x="10561" y="6931"/>
                    <a:pt x="10561" y="5281"/>
                  </a:cubicBezTo>
                  <a:cubicBezTo>
                    <a:pt x="10561" y="4813"/>
                    <a:pt x="10498" y="4359"/>
                    <a:pt x="10384" y="3925"/>
                  </a:cubicBezTo>
                  <a:lnTo>
                    <a:pt x="7922" y="3925"/>
                  </a:lnTo>
                  <a:lnTo>
                    <a:pt x="7922" y="711"/>
                  </a:lnTo>
                  <a:cubicBezTo>
                    <a:pt x="7145" y="260"/>
                    <a:pt x="6242" y="0"/>
                    <a:pt x="5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2740575" y="2850450"/>
              <a:ext cx="58900" cy="58900"/>
            </a:xfrm>
            <a:custGeom>
              <a:avLst/>
              <a:gdLst/>
              <a:ahLst/>
              <a:cxnLst/>
              <a:rect l="l" t="t" r="r" b="b"/>
              <a:pathLst>
                <a:path w="2356" h="2356" extrusionOk="0">
                  <a:moveTo>
                    <a:pt x="1178" y="1"/>
                  </a:moveTo>
                  <a:cubicBezTo>
                    <a:pt x="528" y="1"/>
                    <a:pt x="1" y="528"/>
                    <a:pt x="1" y="1178"/>
                  </a:cubicBezTo>
                  <a:cubicBezTo>
                    <a:pt x="1" y="1828"/>
                    <a:pt x="528" y="2355"/>
                    <a:pt x="1178" y="2355"/>
                  </a:cubicBezTo>
                  <a:cubicBezTo>
                    <a:pt x="1828" y="2355"/>
                    <a:pt x="2355" y="1828"/>
                    <a:pt x="2355" y="1178"/>
                  </a:cubicBezTo>
                  <a:cubicBezTo>
                    <a:pt x="2355" y="530"/>
                    <a:pt x="1828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2707225" y="2929775"/>
              <a:ext cx="125600" cy="93900"/>
            </a:xfrm>
            <a:custGeom>
              <a:avLst/>
              <a:gdLst/>
              <a:ahLst/>
              <a:cxnLst/>
              <a:rect l="l" t="t" r="r" b="b"/>
              <a:pathLst>
                <a:path w="5024" h="3756" extrusionOk="0">
                  <a:moveTo>
                    <a:pt x="1880" y="1"/>
                  </a:moveTo>
                  <a:cubicBezTo>
                    <a:pt x="844" y="1"/>
                    <a:pt x="0" y="844"/>
                    <a:pt x="0" y="1881"/>
                  </a:cubicBezTo>
                  <a:lnTo>
                    <a:pt x="0" y="3119"/>
                  </a:lnTo>
                  <a:cubicBezTo>
                    <a:pt x="748" y="3526"/>
                    <a:pt x="1604" y="3756"/>
                    <a:pt x="2512" y="3756"/>
                  </a:cubicBezTo>
                  <a:cubicBezTo>
                    <a:pt x="3421" y="3756"/>
                    <a:pt x="4276" y="3526"/>
                    <a:pt x="5023" y="3119"/>
                  </a:cubicBezTo>
                  <a:lnTo>
                    <a:pt x="5023" y="1881"/>
                  </a:lnTo>
                  <a:cubicBezTo>
                    <a:pt x="5023" y="844"/>
                    <a:pt x="4180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40"/>
          <p:cNvGrpSpPr/>
          <p:nvPr/>
        </p:nvGrpSpPr>
        <p:grpSpPr>
          <a:xfrm>
            <a:off x="7212381" y="4165958"/>
            <a:ext cx="1211612" cy="438051"/>
            <a:chOff x="175552" y="1101686"/>
            <a:chExt cx="520944" cy="188336"/>
          </a:xfrm>
        </p:grpSpPr>
        <p:sp>
          <p:nvSpPr>
            <p:cNvPr id="1516" name="Google Shape;1516;p40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40"/>
          <p:cNvPicPr preferRelativeResize="0"/>
          <p:nvPr/>
        </p:nvPicPr>
        <p:blipFill rotWithShape="1">
          <a:blip r:embed="rId3">
            <a:alphaModFix/>
          </a:blip>
          <a:srcRect l="14610" r="14603"/>
          <a:stretch/>
        </p:blipFill>
        <p:spPr>
          <a:xfrm rot="-758570">
            <a:off x="7643301" y="2341446"/>
            <a:ext cx="615599" cy="7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40"/>
          <p:cNvSpPr/>
          <p:nvPr/>
        </p:nvSpPr>
        <p:spPr>
          <a:xfrm>
            <a:off x="833295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0"/>
          <p:cNvSpPr/>
          <p:nvPr/>
        </p:nvSpPr>
        <p:spPr>
          <a:xfrm>
            <a:off x="833270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0"/>
          <p:cNvSpPr/>
          <p:nvPr/>
        </p:nvSpPr>
        <p:spPr>
          <a:xfrm>
            <a:off x="4186083" y="1574250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0"/>
          <p:cNvSpPr/>
          <p:nvPr/>
        </p:nvSpPr>
        <p:spPr>
          <a:xfrm>
            <a:off x="4186083" y="3007652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Microsoft Office PowerPoint</Application>
  <PresentationFormat>Экран (16:9)</PresentationFormat>
  <Paragraphs>262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3" baseType="lpstr">
      <vt:lpstr>Nunito Light</vt:lpstr>
      <vt:lpstr>Anaheim</vt:lpstr>
      <vt:lpstr>PT Sans</vt:lpstr>
      <vt:lpstr>Bebas Neue</vt:lpstr>
      <vt:lpstr>Secular One</vt:lpstr>
      <vt:lpstr>Barlow Light</vt:lpstr>
      <vt:lpstr>Barlow</vt:lpstr>
      <vt:lpstr>Arial</vt:lpstr>
      <vt:lpstr>STEM Elective Subject for Middle School - 7th Grade: Principles of IT, Cybersecurity and Engineering by Slidesgo</vt:lpstr>
      <vt:lpstr>Principles of IT, Cybersecurity &amp; Engineering</vt:lpstr>
      <vt:lpstr>Contents of this template</vt:lpstr>
      <vt:lpstr>Table of contents</vt:lpstr>
      <vt:lpstr>Whoa!</vt:lpstr>
      <vt:lpstr>IT Principles</vt:lpstr>
      <vt:lpstr>Keep IT skills and knowledge updated!</vt:lpstr>
      <vt:lpstr>Parts of cybersecurity</vt:lpstr>
      <vt:lpstr>Conceptos about information</vt:lpstr>
      <vt:lpstr>Types of cybersecurity threats</vt:lpstr>
      <vt:lpstr>Increase computer security</vt:lpstr>
      <vt:lpstr>Awesome words</vt:lpstr>
      <vt:lpstr>—Someone Famous</vt:lpstr>
      <vt:lpstr>Don't forget to protect your passwords</vt:lpstr>
      <vt:lpstr>300,000</vt:lpstr>
      <vt:lpstr>$415,654</vt:lpstr>
      <vt:lpstr>50%</vt:lpstr>
      <vt:lpstr>Where come from cyber attacks</vt:lpstr>
      <vt:lpstr>IT team</vt:lpstr>
      <vt:lpstr>Viruses and malware in history</vt:lpstr>
      <vt:lpstr>Amount of time to crack passwords</vt:lpstr>
      <vt:lpstr>What does STEM stands for?</vt:lpstr>
      <vt:lpstr>Investments during pandemic</vt:lpstr>
      <vt:lpstr>Cyber security symbols</vt:lpstr>
      <vt:lpstr>Cybersecurity knowledge graph</vt:lpstr>
      <vt:lpstr>Safety payment concepts</vt:lpstr>
      <vt:lpstr>Cyberattacks in education</vt:lpstr>
      <vt:lpstr>Global annual attacks</vt:lpstr>
      <vt:lpstr>You can follow this steps</vt:lpstr>
      <vt:lpstr>What is a hacker?</vt:lpstr>
      <vt:lpstr>Checklist for security online</vt:lpstr>
      <vt:lpstr>PC mockup</vt:lpstr>
      <vt:lpstr>Tablet mockup</vt:lpstr>
      <vt:lpstr>Phone mockup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IT, Cybersecurity &amp; Engineering</dc:title>
  <cp:lastModifiedBy>я</cp:lastModifiedBy>
  <cp:revision>1</cp:revision>
  <dcterms:modified xsi:type="dcterms:W3CDTF">2026-02-17T13:58:54Z</dcterms:modified>
</cp:coreProperties>
</file>